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7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00B46A-10DF-F698-3369-15F4A0455023}" v="282" dt="2020-10-21T19:38:53.121"/>
    <p1510:client id="{BF5A7CD0-005C-E52B-87E5-8FAD6CA8631A}" v="461" dt="2020-10-21T19:12:06.763"/>
    <p1510:client id="{C4C19E6B-8FA0-4C31-A89B-77897E0B7699}" v="15" dt="2020-10-21T18:19:16.3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2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0AB46A-EA68-4B17-9E49-4AAA1EAC0607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4B1CA65-1574-455B-9B58-D70B4C5BAF3B}">
      <dgm:prSet/>
      <dgm:spPr/>
      <dgm:t>
        <a:bodyPr/>
        <a:lstStyle/>
        <a:p>
          <a:r>
            <a:rPr lang="en-US" dirty="0"/>
            <a:t>Audric Clarence Jovan – </a:t>
          </a:r>
          <a:r>
            <a:rPr lang="en-US" dirty="0">
              <a:latin typeface="Univers Condensed"/>
            </a:rPr>
            <a:t>535180071</a:t>
          </a:r>
          <a:endParaRPr lang="en-US" dirty="0"/>
        </a:p>
      </dgm:t>
    </dgm:pt>
    <dgm:pt modelId="{1EB75F2B-D046-474F-9B98-8D5E49647A4D}" type="parTrans" cxnId="{1E416F42-2E98-46BA-8F41-4B79A2E71562}">
      <dgm:prSet/>
      <dgm:spPr/>
      <dgm:t>
        <a:bodyPr/>
        <a:lstStyle/>
        <a:p>
          <a:endParaRPr lang="en-US"/>
        </a:p>
      </dgm:t>
    </dgm:pt>
    <dgm:pt modelId="{96B19740-F8E7-4BC9-B90A-A78152D74BB8}" type="sibTrans" cxnId="{1E416F42-2E98-46BA-8F41-4B79A2E71562}">
      <dgm:prSet/>
      <dgm:spPr/>
      <dgm:t>
        <a:bodyPr/>
        <a:lstStyle/>
        <a:p>
          <a:endParaRPr lang="en-US"/>
        </a:p>
      </dgm:t>
    </dgm:pt>
    <dgm:pt modelId="{3D0E003A-5442-4DA1-B3B5-8539AD4DD5FC}">
      <dgm:prSet/>
      <dgm:spPr/>
      <dgm:t>
        <a:bodyPr/>
        <a:lstStyle/>
        <a:p>
          <a:r>
            <a:rPr lang="en-US" dirty="0"/>
            <a:t>Richard Karsten – 535180093</a:t>
          </a:r>
        </a:p>
      </dgm:t>
    </dgm:pt>
    <dgm:pt modelId="{E8C70C07-6939-404C-B99B-B54D935B47F3}" type="parTrans" cxnId="{B0155A13-7F90-4FA8-9BCB-E2C3B03507A5}">
      <dgm:prSet/>
      <dgm:spPr/>
      <dgm:t>
        <a:bodyPr/>
        <a:lstStyle/>
        <a:p>
          <a:endParaRPr lang="en-US"/>
        </a:p>
      </dgm:t>
    </dgm:pt>
    <dgm:pt modelId="{3FD9104B-41C9-4C97-908F-11EEF0F7815E}" type="sibTrans" cxnId="{B0155A13-7F90-4FA8-9BCB-E2C3B03507A5}">
      <dgm:prSet/>
      <dgm:spPr/>
      <dgm:t>
        <a:bodyPr/>
        <a:lstStyle/>
        <a:p>
          <a:endParaRPr lang="en-US"/>
        </a:p>
      </dgm:t>
    </dgm:pt>
    <dgm:pt modelId="{078DD1A2-7AB2-4CDC-B97B-CFD14008778C}">
      <dgm:prSet/>
      <dgm:spPr/>
      <dgm:t>
        <a:bodyPr/>
        <a:lstStyle/>
        <a:p>
          <a:r>
            <a:rPr lang="en-US" dirty="0"/>
            <a:t>Daniel Hadiyanto – 535170060</a:t>
          </a:r>
        </a:p>
      </dgm:t>
    </dgm:pt>
    <dgm:pt modelId="{F9DEF110-3607-47DD-BE3E-B80D4DF5323D}" type="parTrans" cxnId="{E82B3725-9DB6-4BF0-8DE2-D82F175EC321}">
      <dgm:prSet/>
      <dgm:spPr/>
      <dgm:t>
        <a:bodyPr/>
        <a:lstStyle/>
        <a:p>
          <a:endParaRPr lang="en-US"/>
        </a:p>
      </dgm:t>
    </dgm:pt>
    <dgm:pt modelId="{127D17CB-6351-4E02-8B5A-5904AF6ED33C}" type="sibTrans" cxnId="{E82B3725-9DB6-4BF0-8DE2-D82F175EC321}">
      <dgm:prSet/>
      <dgm:spPr/>
      <dgm:t>
        <a:bodyPr/>
        <a:lstStyle/>
        <a:p>
          <a:endParaRPr lang="en-US"/>
        </a:p>
      </dgm:t>
    </dgm:pt>
    <dgm:pt modelId="{D3CE1B1E-065D-43A9-8B02-6DE4775D3BEB}">
      <dgm:prSet/>
      <dgm:spPr/>
      <dgm:t>
        <a:bodyPr/>
        <a:lstStyle/>
        <a:p>
          <a:r>
            <a:rPr lang="en-US" dirty="0"/>
            <a:t>Steve </a:t>
          </a:r>
          <a:r>
            <a:rPr lang="en-US" dirty="0" err="1"/>
            <a:t>Octodinata</a:t>
          </a:r>
          <a:r>
            <a:rPr lang="en-US" dirty="0"/>
            <a:t> – </a:t>
          </a:r>
          <a:r>
            <a:rPr lang="en-US" dirty="0">
              <a:latin typeface="Univers Condensed"/>
            </a:rPr>
            <a:t>535180054</a:t>
          </a:r>
          <a:endParaRPr lang="en-US" dirty="0"/>
        </a:p>
      </dgm:t>
    </dgm:pt>
    <dgm:pt modelId="{5DF7D685-E18F-4548-8F83-78E8B7A3A5B2}" type="parTrans" cxnId="{422B65A1-E145-45B9-BA62-D89C92A6BCA2}">
      <dgm:prSet/>
      <dgm:spPr/>
      <dgm:t>
        <a:bodyPr/>
        <a:lstStyle/>
        <a:p>
          <a:endParaRPr lang="en-US"/>
        </a:p>
      </dgm:t>
    </dgm:pt>
    <dgm:pt modelId="{56D54AE6-8A5C-4724-BC84-8F9B1C906E10}" type="sibTrans" cxnId="{422B65A1-E145-45B9-BA62-D89C92A6BCA2}">
      <dgm:prSet/>
      <dgm:spPr/>
      <dgm:t>
        <a:bodyPr/>
        <a:lstStyle/>
        <a:p>
          <a:endParaRPr lang="en-US"/>
        </a:p>
      </dgm:t>
    </dgm:pt>
    <dgm:pt modelId="{516F10F8-E4C2-401E-9FC0-05C19A84AE65}">
      <dgm:prSet/>
      <dgm:spPr/>
      <dgm:t>
        <a:bodyPr/>
        <a:lstStyle/>
        <a:p>
          <a:r>
            <a:rPr lang="en-US" dirty="0"/>
            <a:t>Jeremie </a:t>
          </a:r>
          <a:r>
            <a:rPr lang="en-US" dirty="0" err="1"/>
            <a:t>Jessma</a:t>
          </a:r>
          <a:r>
            <a:rPr lang="en-US" dirty="0"/>
            <a:t> – 535180099</a:t>
          </a:r>
        </a:p>
      </dgm:t>
    </dgm:pt>
    <dgm:pt modelId="{76EAA167-9D6F-45AD-9A18-8096CAC60053}" type="parTrans" cxnId="{2FF7A783-934F-4D48-9F02-046C3445A33A}">
      <dgm:prSet/>
      <dgm:spPr/>
      <dgm:t>
        <a:bodyPr/>
        <a:lstStyle/>
        <a:p>
          <a:endParaRPr lang="en-US"/>
        </a:p>
      </dgm:t>
    </dgm:pt>
    <dgm:pt modelId="{4D171ADD-59FD-411B-9D44-56195DBC319A}" type="sibTrans" cxnId="{2FF7A783-934F-4D48-9F02-046C3445A33A}">
      <dgm:prSet/>
      <dgm:spPr/>
      <dgm:t>
        <a:bodyPr/>
        <a:lstStyle/>
        <a:p>
          <a:endParaRPr lang="en-US"/>
        </a:p>
      </dgm:t>
    </dgm:pt>
    <dgm:pt modelId="{5832F5D0-1EE4-4A09-AC17-D074DD84DA2C}" type="pres">
      <dgm:prSet presAssocID="{290AB46A-EA68-4B17-9E49-4AAA1EAC0607}" presName="linear" presStyleCnt="0">
        <dgm:presLayoutVars>
          <dgm:dir/>
          <dgm:animLvl val="lvl"/>
          <dgm:resizeHandles val="exact"/>
        </dgm:presLayoutVars>
      </dgm:prSet>
      <dgm:spPr/>
    </dgm:pt>
    <dgm:pt modelId="{2B553A28-9F52-404B-A10B-A451873FEF16}" type="pres">
      <dgm:prSet presAssocID="{B4B1CA65-1574-455B-9B58-D70B4C5BAF3B}" presName="parentLin" presStyleCnt="0"/>
      <dgm:spPr/>
    </dgm:pt>
    <dgm:pt modelId="{B591B4BE-3ADE-444F-850D-4A3E076ABFAD}" type="pres">
      <dgm:prSet presAssocID="{B4B1CA65-1574-455B-9B58-D70B4C5BAF3B}" presName="parentLeftMargin" presStyleLbl="node1" presStyleIdx="0" presStyleCnt="5"/>
      <dgm:spPr/>
    </dgm:pt>
    <dgm:pt modelId="{397C3301-8617-4D6E-A729-3B1AA66A9C4E}" type="pres">
      <dgm:prSet presAssocID="{B4B1CA65-1574-455B-9B58-D70B4C5BAF3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A6D2E82-3EEB-43C0-9FE4-2E5CC962557E}" type="pres">
      <dgm:prSet presAssocID="{B4B1CA65-1574-455B-9B58-D70B4C5BAF3B}" presName="negativeSpace" presStyleCnt="0"/>
      <dgm:spPr/>
    </dgm:pt>
    <dgm:pt modelId="{5181E30D-98BF-4BB6-BD91-95EC7A40FF14}" type="pres">
      <dgm:prSet presAssocID="{B4B1CA65-1574-455B-9B58-D70B4C5BAF3B}" presName="childText" presStyleLbl="conFgAcc1" presStyleIdx="0" presStyleCnt="5">
        <dgm:presLayoutVars>
          <dgm:bulletEnabled val="1"/>
        </dgm:presLayoutVars>
      </dgm:prSet>
      <dgm:spPr/>
    </dgm:pt>
    <dgm:pt modelId="{94011FE8-3F6F-47C7-BA01-7E08B91FB680}" type="pres">
      <dgm:prSet presAssocID="{96B19740-F8E7-4BC9-B90A-A78152D74BB8}" presName="spaceBetweenRectangles" presStyleCnt="0"/>
      <dgm:spPr/>
    </dgm:pt>
    <dgm:pt modelId="{FE62B03B-DC73-4B6D-AA32-341CD1D7B133}" type="pres">
      <dgm:prSet presAssocID="{3D0E003A-5442-4DA1-B3B5-8539AD4DD5FC}" presName="parentLin" presStyleCnt="0"/>
      <dgm:spPr/>
    </dgm:pt>
    <dgm:pt modelId="{A8F27420-83D3-4E86-BF83-26E8A49F1350}" type="pres">
      <dgm:prSet presAssocID="{3D0E003A-5442-4DA1-B3B5-8539AD4DD5FC}" presName="parentLeftMargin" presStyleLbl="node1" presStyleIdx="0" presStyleCnt="5"/>
      <dgm:spPr/>
    </dgm:pt>
    <dgm:pt modelId="{F33721B7-8C64-40C5-98BE-2950AB927F42}" type="pres">
      <dgm:prSet presAssocID="{3D0E003A-5442-4DA1-B3B5-8539AD4DD5F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7AE33B0-427F-4184-9F66-E6EA6AC8EF07}" type="pres">
      <dgm:prSet presAssocID="{3D0E003A-5442-4DA1-B3B5-8539AD4DD5FC}" presName="negativeSpace" presStyleCnt="0"/>
      <dgm:spPr/>
    </dgm:pt>
    <dgm:pt modelId="{B3DFD76E-D637-490D-9CDE-B3DCA4D6636C}" type="pres">
      <dgm:prSet presAssocID="{3D0E003A-5442-4DA1-B3B5-8539AD4DD5FC}" presName="childText" presStyleLbl="conFgAcc1" presStyleIdx="1" presStyleCnt="5">
        <dgm:presLayoutVars>
          <dgm:bulletEnabled val="1"/>
        </dgm:presLayoutVars>
      </dgm:prSet>
      <dgm:spPr/>
    </dgm:pt>
    <dgm:pt modelId="{F6593E3F-F716-4168-A61A-4C31AF85FC03}" type="pres">
      <dgm:prSet presAssocID="{3FD9104B-41C9-4C97-908F-11EEF0F7815E}" presName="spaceBetweenRectangles" presStyleCnt="0"/>
      <dgm:spPr/>
    </dgm:pt>
    <dgm:pt modelId="{265A6367-085C-4E85-B527-F6BC92ABCF8C}" type="pres">
      <dgm:prSet presAssocID="{078DD1A2-7AB2-4CDC-B97B-CFD14008778C}" presName="parentLin" presStyleCnt="0"/>
      <dgm:spPr/>
    </dgm:pt>
    <dgm:pt modelId="{85AC2BE9-E2D1-4B00-9163-09AB576FE738}" type="pres">
      <dgm:prSet presAssocID="{078DD1A2-7AB2-4CDC-B97B-CFD14008778C}" presName="parentLeftMargin" presStyleLbl="node1" presStyleIdx="1" presStyleCnt="5"/>
      <dgm:spPr/>
    </dgm:pt>
    <dgm:pt modelId="{25BE46FB-F8FA-4E79-8205-FE1D7095EF9C}" type="pres">
      <dgm:prSet presAssocID="{078DD1A2-7AB2-4CDC-B97B-CFD14008778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FDD8E07-9C0F-4F50-8D18-B46F09A8C778}" type="pres">
      <dgm:prSet presAssocID="{078DD1A2-7AB2-4CDC-B97B-CFD14008778C}" presName="negativeSpace" presStyleCnt="0"/>
      <dgm:spPr/>
    </dgm:pt>
    <dgm:pt modelId="{24907FD5-1294-4C8E-BEE1-24C0DBD6E242}" type="pres">
      <dgm:prSet presAssocID="{078DD1A2-7AB2-4CDC-B97B-CFD14008778C}" presName="childText" presStyleLbl="conFgAcc1" presStyleIdx="2" presStyleCnt="5">
        <dgm:presLayoutVars>
          <dgm:bulletEnabled val="1"/>
        </dgm:presLayoutVars>
      </dgm:prSet>
      <dgm:spPr/>
    </dgm:pt>
    <dgm:pt modelId="{73E2B2CB-DDA5-475F-861A-0B7CF37BB067}" type="pres">
      <dgm:prSet presAssocID="{127D17CB-6351-4E02-8B5A-5904AF6ED33C}" presName="spaceBetweenRectangles" presStyleCnt="0"/>
      <dgm:spPr/>
    </dgm:pt>
    <dgm:pt modelId="{D16E699F-127B-4FAD-8158-7F7DC99B5F83}" type="pres">
      <dgm:prSet presAssocID="{D3CE1B1E-065D-43A9-8B02-6DE4775D3BEB}" presName="parentLin" presStyleCnt="0"/>
      <dgm:spPr/>
    </dgm:pt>
    <dgm:pt modelId="{83C93C4E-7B7F-4F79-AC36-4EEC82880988}" type="pres">
      <dgm:prSet presAssocID="{D3CE1B1E-065D-43A9-8B02-6DE4775D3BEB}" presName="parentLeftMargin" presStyleLbl="node1" presStyleIdx="2" presStyleCnt="5"/>
      <dgm:spPr/>
    </dgm:pt>
    <dgm:pt modelId="{0A4DE7CD-4D87-48FF-BFBA-2EE749361DF3}" type="pres">
      <dgm:prSet presAssocID="{D3CE1B1E-065D-43A9-8B02-6DE4775D3BE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93E520A-388C-4900-866D-CA036ED2A370}" type="pres">
      <dgm:prSet presAssocID="{D3CE1B1E-065D-43A9-8B02-6DE4775D3BEB}" presName="negativeSpace" presStyleCnt="0"/>
      <dgm:spPr/>
    </dgm:pt>
    <dgm:pt modelId="{A3F2606E-3993-4172-9CCE-2E498B43B211}" type="pres">
      <dgm:prSet presAssocID="{D3CE1B1E-065D-43A9-8B02-6DE4775D3BEB}" presName="childText" presStyleLbl="conFgAcc1" presStyleIdx="3" presStyleCnt="5">
        <dgm:presLayoutVars>
          <dgm:bulletEnabled val="1"/>
        </dgm:presLayoutVars>
      </dgm:prSet>
      <dgm:spPr/>
    </dgm:pt>
    <dgm:pt modelId="{84BD5866-6C26-44B9-9141-21AAC3C339C8}" type="pres">
      <dgm:prSet presAssocID="{56D54AE6-8A5C-4724-BC84-8F9B1C906E10}" presName="spaceBetweenRectangles" presStyleCnt="0"/>
      <dgm:spPr/>
    </dgm:pt>
    <dgm:pt modelId="{778719BF-C48F-4E47-B302-DDAE75A8FAD0}" type="pres">
      <dgm:prSet presAssocID="{516F10F8-E4C2-401E-9FC0-05C19A84AE65}" presName="parentLin" presStyleCnt="0"/>
      <dgm:spPr/>
    </dgm:pt>
    <dgm:pt modelId="{0D03C132-A9C3-46C1-B45C-B36ABEB2FB98}" type="pres">
      <dgm:prSet presAssocID="{516F10F8-E4C2-401E-9FC0-05C19A84AE65}" presName="parentLeftMargin" presStyleLbl="node1" presStyleIdx="3" presStyleCnt="5"/>
      <dgm:spPr/>
    </dgm:pt>
    <dgm:pt modelId="{C12AEB52-0C48-4F62-874A-4B109A35408C}" type="pres">
      <dgm:prSet presAssocID="{516F10F8-E4C2-401E-9FC0-05C19A84AE6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98FCA5BF-2615-4777-9F96-845982960516}" type="pres">
      <dgm:prSet presAssocID="{516F10F8-E4C2-401E-9FC0-05C19A84AE65}" presName="negativeSpace" presStyleCnt="0"/>
      <dgm:spPr/>
    </dgm:pt>
    <dgm:pt modelId="{CE75C414-7162-49C8-9881-7166540608D8}" type="pres">
      <dgm:prSet presAssocID="{516F10F8-E4C2-401E-9FC0-05C19A84AE65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B0155A13-7F90-4FA8-9BCB-E2C3B03507A5}" srcId="{290AB46A-EA68-4B17-9E49-4AAA1EAC0607}" destId="{3D0E003A-5442-4DA1-B3B5-8539AD4DD5FC}" srcOrd="1" destOrd="0" parTransId="{E8C70C07-6939-404C-B99B-B54D935B47F3}" sibTransId="{3FD9104B-41C9-4C97-908F-11EEF0F7815E}"/>
    <dgm:cxn modelId="{E64D5D23-0182-45EE-8C0D-3FFBBFCF4829}" type="presOf" srcId="{3D0E003A-5442-4DA1-B3B5-8539AD4DD5FC}" destId="{A8F27420-83D3-4E86-BF83-26E8A49F1350}" srcOrd="0" destOrd="0" presId="urn:microsoft.com/office/officeart/2005/8/layout/list1"/>
    <dgm:cxn modelId="{E82B3725-9DB6-4BF0-8DE2-D82F175EC321}" srcId="{290AB46A-EA68-4B17-9E49-4AAA1EAC0607}" destId="{078DD1A2-7AB2-4CDC-B97B-CFD14008778C}" srcOrd="2" destOrd="0" parTransId="{F9DEF110-3607-47DD-BE3E-B80D4DF5323D}" sibTransId="{127D17CB-6351-4E02-8B5A-5904AF6ED33C}"/>
    <dgm:cxn modelId="{66BAE430-7875-49C9-8EEE-90FC459BE2FC}" type="presOf" srcId="{3D0E003A-5442-4DA1-B3B5-8539AD4DD5FC}" destId="{F33721B7-8C64-40C5-98BE-2950AB927F42}" srcOrd="1" destOrd="0" presId="urn:microsoft.com/office/officeart/2005/8/layout/list1"/>
    <dgm:cxn modelId="{314C4933-CE78-4343-88F2-ED2FCB1ABAA9}" type="presOf" srcId="{D3CE1B1E-065D-43A9-8B02-6DE4775D3BEB}" destId="{83C93C4E-7B7F-4F79-AC36-4EEC82880988}" srcOrd="0" destOrd="0" presId="urn:microsoft.com/office/officeart/2005/8/layout/list1"/>
    <dgm:cxn modelId="{6417113A-F037-42D0-B0BA-6324B7CA74D0}" type="presOf" srcId="{078DD1A2-7AB2-4CDC-B97B-CFD14008778C}" destId="{85AC2BE9-E2D1-4B00-9163-09AB576FE738}" srcOrd="0" destOrd="0" presId="urn:microsoft.com/office/officeart/2005/8/layout/list1"/>
    <dgm:cxn modelId="{199F5A5B-6625-4067-8944-CAADAAFACCAD}" type="presOf" srcId="{B4B1CA65-1574-455B-9B58-D70B4C5BAF3B}" destId="{B591B4BE-3ADE-444F-850D-4A3E076ABFAD}" srcOrd="0" destOrd="0" presId="urn:microsoft.com/office/officeart/2005/8/layout/list1"/>
    <dgm:cxn modelId="{64D02B5D-2F3A-44FD-AF1C-3722567CC53F}" type="presOf" srcId="{516F10F8-E4C2-401E-9FC0-05C19A84AE65}" destId="{0D03C132-A9C3-46C1-B45C-B36ABEB2FB98}" srcOrd="0" destOrd="0" presId="urn:microsoft.com/office/officeart/2005/8/layout/list1"/>
    <dgm:cxn modelId="{1E416F42-2E98-46BA-8F41-4B79A2E71562}" srcId="{290AB46A-EA68-4B17-9E49-4AAA1EAC0607}" destId="{B4B1CA65-1574-455B-9B58-D70B4C5BAF3B}" srcOrd="0" destOrd="0" parTransId="{1EB75F2B-D046-474F-9B98-8D5E49647A4D}" sibTransId="{96B19740-F8E7-4BC9-B90A-A78152D74BB8}"/>
    <dgm:cxn modelId="{A3542B47-6E46-4281-A0E2-1B1ACC7226F9}" type="presOf" srcId="{D3CE1B1E-065D-43A9-8B02-6DE4775D3BEB}" destId="{0A4DE7CD-4D87-48FF-BFBA-2EE749361DF3}" srcOrd="1" destOrd="0" presId="urn:microsoft.com/office/officeart/2005/8/layout/list1"/>
    <dgm:cxn modelId="{3921427F-244D-485F-AB17-16057E8A790C}" type="presOf" srcId="{516F10F8-E4C2-401E-9FC0-05C19A84AE65}" destId="{C12AEB52-0C48-4F62-874A-4B109A35408C}" srcOrd="1" destOrd="0" presId="urn:microsoft.com/office/officeart/2005/8/layout/list1"/>
    <dgm:cxn modelId="{2FF7A783-934F-4D48-9F02-046C3445A33A}" srcId="{290AB46A-EA68-4B17-9E49-4AAA1EAC0607}" destId="{516F10F8-E4C2-401E-9FC0-05C19A84AE65}" srcOrd="4" destOrd="0" parTransId="{76EAA167-9D6F-45AD-9A18-8096CAC60053}" sibTransId="{4D171ADD-59FD-411B-9D44-56195DBC319A}"/>
    <dgm:cxn modelId="{422B65A1-E145-45B9-BA62-D89C92A6BCA2}" srcId="{290AB46A-EA68-4B17-9E49-4AAA1EAC0607}" destId="{D3CE1B1E-065D-43A9-8B02-6DE4775D3BEB}" srcOrd="3" destOrd="0" parTransId="{5DF7D685-E18F-4548-8F83-78E8B7A3A5B2}" sibTransId="{56D54AE6-8A5C-4724-BC84-8F9B1C906E10}"/>
    <dgm:cxn modelId="{9B7FF0B9-FC92-4F5E-8405-5DAF502A5662}" type="presOf" srcId="{290AB46A-EA68-4B17-9E49-4AAA1EAC0607}" destId="{5832F5D0-1EE4-4A09-AC17-D074DD84DA2C}" srcOrd="0" destOrd="0" presId="urn:microsoft.com/office/officeart/2005/8/layout/list1"/>
    <dgm:cxn modelId="{FE4F60BC-340F-4743-8EA3-460BEC2F415E}" type="presOf" srcId="{B4B1CA65-1574-455B-9B58-D70B4C5BAF3B}" destId="{397C3301-8617-4D6E-A729-3B1AA66A9C4E}" srcOrd="1" destOrd="0" presId="urn:microsoft.com/office/officeart/2005/8/layout/list1"/>
    <dgm:cxn modelId="{EB1F59F1-EBA8-4EAB-9F80-FFEED48E70E0}" type="presOf" srcId="{078DD1A2-7AB2-4CDC-B97B-CFD14008778C}" destId="{25BE46FB-F8FA-4E79-8205-FE1D7095EF9C}" srcOrd="1" destOrd="0" presId="urn:microsoft.com/office/officeart/2005/8/layout/list1"/>
    <dgm:cxn modelId="{F82FDCE3-AE6A-4FC3-875E-16A56B08A4F9}" type="presParOf" srcId="{5832F5D0-1EE4-4A09-AC17-D074DD84DA2C}" destId="{2B553A28-9F52-404B-A10B-A451873FEF16}" srcOrd="0" destOrd="0" presId="urn:microsoft.com/office/officeart/2005/8/layout/list1"/>
    <dgm:cxn modelId="{4F2624B6-6A90-4D35-972B-166E7C2053E2}" type="presParOf" srcId="{2B553A28-9F52-404B-A10B-A451873FEF16}" destId="{B591B4BE-3ADE-444F-850D-4A3E076ABFAD}" srcOrd="0" destOrd="0" presId="urn:microsoft.com/office/officeart/2005/8/layout/list1"/>
    <dgm:cxn modelId="{6B30E774-F402-42EC-A027-5BFC57BF1F92}" type="presParOf" srcId="{2B553A28-9F52-404B-A10B-A451873FEF16}" destId="{397C3301-8617-4D6E-A729-3B1AA66A9C4E}" srcOrd="1" destOrd="0" presId="urn:microsoft.com/office/officeart/2005/8/layout/list1"/>
    <dgm:cxn modelId="{BD212B52-8F31-4CD1-B6C7-B67B25410CAA}" type="presParOf" srcId="{5832F5D0-1EE4-4A09-AC17-D074DD84DA2C}" destId="{FA6D2E82-3EEB-43C0-9FE4-2E5CC962557E}" srcOrd="1" destOrd="0" presId="urn:microsoft.com/office/officeart/2005/8/layout/list1"/>
    <dgm:cxn modelId="{CC068A28-1250-4E1D-9D18-59BFBB86F238}" type="presParOf" srcId="{5832F5D0-1EE4-4A09-AC17-D074DD84DA2C}" destId="{5181E30D-98BF-4BB6-BD91-95EC7A40FF14}" srcOrd="2" destOrd="0" presId="urn:microsoft.com/office/officeart/2005/8/layout/list1"/>
    <dgm:cxn modelId="{EE4F4629-BFF7-4956-A08D-71AAAAAA38E8}" type="presParOf" srcId="{5832F5D0-1EE4-4A09-AC17-D074DD84DA2C}" destId="{94011FE8-3F6F-47C7-BA01-7E08B91FB680}" srcOrd="3" destOrd="0" presId="urn:microsoft.com/office/officeart/2005/8/layout/list1"/>
    <dgm:cxn modelId="{C20E3EB8-2A64-4123-ACBF-0C0A59B7C887}" type="presParOf" srcId="{5832F5D0-1EE4-4A09-AC17-D074DD84DA2C}" destId="{FE62B03B-DC73-4B6D-AA32-341CD1D7B133}" srcOrd="4" destOrd="0" presId="urn:microsoft.com/office/officeart/2005/8/layout/list1"/>
    <dgm:cxn modelId="{24DAA60A-735D-4E25-A16F-C9677FB938C1}" type="presParOf" srcId="{FE62B03B-DC73-4B6D-AA32-341CD1D7B133}" destId="{A8F27420-83D3-4E86-BF83-26E8A49F1350}" srcOrd="0" destOrd="0" presId="urn:microsoft.com/office/officeart/2005/8/layout/list1"/>
    <dgm:cxn modelId="{0A552241-339A-4190-8796-6C063110621C}" type="presParOf" srcId="{FE62B03B-DC73-4B6D-AA32-341CD1D7B133}" destId="{F33721B7-8C64-40C5-98BE-2950AB927F42}" srcOrd="1" destOrd="0" presId="urn:microsoft.com/office/officeart/2005/8/layout/list1"/>
    <dgm:cxn modelId="{8BF2169E-988D-4BEF-BC8D-93D40CDD97C7}" type="presParOf" srcId="{5832F5D0-1EE4-4A09-AC17-D074DD84DA2C}" destId="{17AE33B0-427F-4184-9F66-E6EA6AC8EF07}" srcOrd="5" destOrd="0" presId="urn:microsoft.com/office/officeart/2005/8/layout/list1"/>
    <dgm:cxn modelId="{02877AA3-D51F-42BA-9868-239642E646BA}" type="presParOf" srcId="{5832F5D0-1EE4-4A09-AC17-D074DD84DA2C}" destId="{B3DFD76E-D637-490D-9CDE-B3DCA4D6636C}" srcOrd="6" destOrd="0" presId="urn:microsoft.com/office/officeart/2005/8/layout/list1"/>
    <dgm:cxn modelId="{95E3CCA8-28D3-48D5-9E7A-880E6E5BF64F}" type="presParOf" srcId="{5832F5D0-1EE4-4A09-AC17-D074DD84DA2C}" destId="{F6593E3F-F716-4168-A61A-4C31AF85FC03}" srcOrd="7" destOrd="0" presId="urn:microsoft.com/office/officeart/2005/8/layout/list1"/>
    <dgm:cxn modelId="{D44EAF2C-5B43-4EA9-9B78-BB9E6C5088C4}" type="presParOf" srcId="{5832F5D0-1EE4-4A09-AC17-D074DD84DA2C}" destId="{265A6367-085C-4E85-B527-F6BC92ABCF8C}" srcOrd="8" destOrd="0" presId="urn:microsoft.com/office/officeart/2005/8/layout/list1"/>
    <dgm:cxn modelId="{54DB78EF-0B48-4D8C-860D-DA104CA6A288}" type="presParOf" srcId="{265A6367-085C-4E85-B527-F6BC92ABCF8C}" destId="{85AC2BE9-E2D1-4B00-9163-09AB576FE738}" srcOrd="0" destOrd="0" presId="urn:microsoft.com/office/officeart/2005/8/layout/list1"/>
    <dgm:cxn modelId="{9C06C2EE-4169-4CEA-94C5-DAF6476A1A21}" type="presParOf" srcId="{265A6367-085C-4E85-B527-F6BC92ABCF8C}" destId="{25BE46FB-F8FA-4E79-8205-FE1D7095EF9C}" srcOrd="1" destOrd="0" presId="urn:microsoft.com/office/officeart/2005/8/layout/list1"/>
    <dgm:cxn modelId="{8D9C74E3-44B5-402D-8154-F0072AFD9E7B}" type="presParOf" srcId="{5832F5D0-1EE4-4A09-AC17-D074DD84DA2C}" destId="{2FDD8E07-9C0F-4F50-8D18-B46F09A8C778}" srcOrd="9" destOrd="0" presId="urn:microsoft.com/office/officeart/2005/8/layout/list1"/>
    <dgm:cxn modelId="{01486555-E386-4525-A521-4D193FCA72FD}" type="presParOf" srcId="{5832F5D0-1EE4-4A09-AC17-D074DD84DA2C}" destId="{24907FD5-1294-4C8E-BEE1-24C0DBD6E242}" srcOrd="10" destOrd="0" presId="urn:microsoft.com/office/officeart/2005/8/layout/list1"/>
    <dgm:cxn modelId="{CF5D62B6-3F0F-46A0-9EB4-A17AAA0BF89B}" type="presParOf" srcId="{5832F5D0-1EE4-4A09-AC17-D074DD84DA2C}" destId="{73E2B2CB-DDA5-475F-861A-0B7CF37BB067}" srcOrd="11" destOrd="0" presId="urn:microsoft.com/office/officeart/2005/8/layout/list1"/>
    <dgm:cxn modelId="{CF239F49-0BEA-4AA6-96B9-714EE5D86D27}" type="presParOf" srcId="{5832F5D0-1EE4-4A09-AC17-D074DD84DA2C}" destId="{D16E699F-127B-4FAD-8158-7F7DC99B5F83}" srcOrd="12" destOrd="0" presId="urn:microsoft.com/office/officeart/2005/8/layout/list1"/>
    <dgm:cxn modelId="{85046D52-3EEF-45C4-937E-E1438D754FC4}" type="presParOf" srcId="{D16E699F-127B-4FAD-8158-7F7DC99B5F83}" destId="{83C93C4E-7B7F-4F79-AC36-4EEC82880988}" srcOrd="0" destOrd="0" presId="urn:microsoft.com/office/officeart/2005/8/layout/list1"/>
    <dgm:cxn modelId="{B882A465-44DE-4DD7-99B5-FE96F532B6DC}" type="presParOf" srcId="{D16E699F-127B-4FAD-8158-7F7DC99B5F83}" destId="{0A4DE7CD-4D87-48FF-BFBA-2EE749361DF3}" srcOrd="1" destOrd="0" presId="urn:microsoft.com/office/officeart/2005/8/layout/list1"/>
    <dgm:cxn modelId="{84E22EF9-907D-4D23-AC13-E4BB038D567C}" type="presParOf" srcId="{5832F5D0-1EE4-4A09-AC17-D074DD84DA2C}" destId="{393E520A-388C-4900-866D-CA036ED2A370}" srcOrd="13" destOrd="0" presId="urn:microsoft.com/office/officeart/2005/8/layout/list1"/>
    <dgm:cxn modelId="{746DF086-0C8E-4C08-B4B3-E1F14E65AA65}" type="presParOf" srcId="{5832F5D0-1EE4-4A09-AC17-D074DD84DA2C}" destId="{A3F2606E-3993-4172-9CCE-2E498B43B211}" srcOrd="14" destOrd="0" presId="urn:microsoft.com/office/officeart/2005/8/layout/list1"/>
    <dgm:cxn modelId="{71364788-C042-4E7D-8224-CF2935F76F35}" type="presParOf" srcId="{5832F5D0-1EE4-4A09-AC17-D074DD84DA2C}" destId="{84BD5866-6C26-44B9-9141-21AAC3C339C8}" srcOrd="15" destOrd="0" presId="urn:microsoft.com/office/officeart/2005/8/layout/list1"/>
    <dgm:cxn modelId="{16E19DD0-B7AE-4004-B604-93C72CF06397}" type="presParOf" srcId="{5832F5D0-1EE4-4A09-AC17-D074DD84DA2C}" destId="{778719BF-C48F-4E47-B302-DDAE75A8FAD0}" srcOrd="16" destOrd="0" presId="urn:microsoft.com/office/officeart/2005/8/layout/list1"/>
    <dgm:cxn modelId="{418F2014-A6E1-4C7B-BF2C-1CC4CC00C965}" type="presParOf" srcId="{778719BF-C48F-4E47-B302-DDAE75A8FAD0}" destId="{0D03C132-A9C3-46C1-B45C-B36ABEB2FB98}" srcOrd="0" destOrd="0" presId="urn:microsoft.com/office/officeart/2005/8/layout/list1"/>
    <dgm:cxn modelId="{2917574F-64D3-41DF-ACAC-9BFE3EE70A38}" type="presParOf" srcId="{778719BF-C48F-4E47-B302-DDAE75A8FAD0}" destId="{C12AEB52-0C48-4F62-874A-4B109A35408C}" srcOrd="1" destOrd="0" presId="urn:microsoft.com/office/officeart/2005/8/layout/list1"/>
    <dgm:cxn modelId="{0E32F662-0484-401E-BAAD-CCBD6027DCCB}" type="presParOf" srcId="{5832F5D0-1EE4-4A09-AC17-D074DD84DA2C}" destId="{98FCA5BF-2615-4777-9F96-845982960516}" srcOrd="17" destOrd="0" presId="urn:microsoft.com/office/officeart/2005/8/layout/list1"/>
    <dgm:cxn modelId="{3C23D261-E7BE-4605-B58C-E9A07039EAC3}" type="presParOf" srcId="{5832F5D0-1EE4-4A09-AC17-D074DD84DA2C}" destId="{CE75C414-7162-49C8-9881-7166540608D8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81E30D-98BF-4BB6-BD91-95EC7A40FF14}">
      <dsp:nvSpPr>
        <dsp:cNvPr id="0" name=""/>
        <dsp:cNvSpPr/>
      </dsp:nvSpPr>
      <dsp:spPr>
        <a:xfrm>
          <a:off x="0" y="1074119"/>
          <a:ext cx="56769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7C3301-8617-4D6E-A729-3B1AA66A9C4E}">
      <dsp:nvSpPr>
        <dsp:cNvPr id="0" name=""/>
        <dsp:cNvSpPr/>
      </dsp:nvSpPr>
      <dsp:spPr>
        <a:xfrm>
          <a:off x="283845" y="823199"/>
          <a:ext cx="3973830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201" tIns="0" rIns="15020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Audric Clarence Jovan – </a:t>
          </a:r>
          <a:r>
            <a:rPr lang="en-US" sz="1700" kern="1200" dirty="0">
              <a:latin typeface="Univers Condensed"/>
            </a:rPr>
            <a:t>535180071</a:t>
          </a:r>
          <a:endParaRPr lang="en-US" sz="1700" kern="1200" dirty="0"/>
        </a:p>
      </dsp:txBody>
      <dsp:txXfrm>
        <a:off x="308343" y="847697"/>
        <a:ext cx="3924834" cy="452844"/>
      </dsp:txXfrm>
    </dsp:sp>
    <dsp:sp modelId="{B3DFD76E-D637-490D-9CDE-B3DCA4D6636C}">
      <dsp:nvSpPr>
        <dsp:cNvPr id="0" name=""/>
        <dsp:cNvSpPr/>
      </dsp:nvSpPr>
      <dsp:spPr>
        <a:xfrm>
          <a:off x="0" y="1845239"/>
          <a:ext cx="56769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721B7-8C64-40C5-98BE-2950AB927F42}">
      <dsp:nvSpPr>
        <dsp:cNvPr id="0" name=""/>
        <dsp:cNvSpPr/>
      </dsp:nvSpPr>
      <dsp:spPr>
        <a:xfrm>
          <a:off x="283845" y="1594319"/>
          <a:ext cx="3973830" cy="5018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201" tIns="0" rIns="15020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Richard Karsten – 535180093</a:t>
          </a:r>
        </a:p>
      </dsp:txBody>
      <dsp:txXfrm>
        <a:off x="308343" y="1618817"/>
        <a:ext cx="3924834" cy="452844"/>
      </dsp:txXfrm>
    </dsp:sp>
    <dsp:sp modelId="{24907FD5-1294-4C8E-BEE1-24C0DBD6E242}">
      <dsp:nvSpPr>
        <dsp:cNvPr id="0" name=""/>
        <dsp:cNvSpPr/>
      </dsp:nvSpPr>
      <dsp:spPr>
        <a:xfrm>
          <a:off x="0" y="2616360"/>
          <a:ext cx="56769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BE46FB-F8FA-4E79-8205-FE1D7095EF9C}">
      <dsp:nvSpPr>
        <dsp:cNvPr id="0" name=""/>
        <dsp:cNvSpPr/>
      </dsp:nvSpPr>
      <dsp:spPr>
        <a:xfrm>
          <a:off x="283845" y="2365439"/>
          <a:ext cx="3973830" cy="5018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201" tIns="0" rIns="15020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Daniel Hadiyanto – 535170060</a:t>
          </a:r>
        </a:p>
      </dsp:txBody>
      <dsp:txXfrm>
        <a:off x="308343" y="2389937"/>
        <a:ext cx="3924834" cy="452844"/>
      </dsp:txXfrm>
    </dsp:sp>
    <dsp:sp modelId="{A3F2606E-3993-4172-9CCE-2E498B43B211}">
      <dsp:nvSpPr>
        <dsp:cNvPr id="0" name=""/>
        <dsp:cNvSpPr/>
      </dsp:nvSpPr>
      <dsp:spPr>
        <a:xfrm>
          <a:off x="0" y="3387480"/>
          <a:ext cx="56769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4DE7CD-4D87-48FF-BFBA-2EE749361DF3}">
      <dsp:nvSpPr>
        <dsp:cNvPr id="0" name=""/>
        <dsp:cNvSpPr/>
      </dsp:nvSpPr>
      <dsp:spPr>
        <a:xfrm>
          <a:off x="283845" y="3136560"/>
          <a:ext cx="3973830" cy="5018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201" tIns="0" rIns="15020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Steve </a:t>
          </a:r>
          <a:r>
            <a:rPr lang="en-US" sz="1700" kern="1200" dirty="0" err="1"/>
            <a:t>Octodinata</a:t>
          </a:r>
          <a:r>
            <a:rPr lang="en-US" sz="1700" kern="1200" dirty="0"/>
            <a:t> – </a:t>
          </a:r>
          <a:r>
            <a:rPr lang="en-US" sz="1700" kern="1200" dirty="0">
              <a:latin typeface="Univers Condensed"/>
            </a:rPr>
            <a:t>535180054</a:t>
          </a:r>
          <a:endParaRPr lang="en-US" sz="1700" kern="1200" dirty="0"/>
        </a:p>
      </dsp:txBody>
      <dsp:txXfrm>
        <a:off x="308343" y="3161058"/>
        <a:ext cx="3924834" cy="452844"/>
      </dsp:txXfrm>
    </dsp:sp>
    <dsp:sp modelId="{CE75C414-7162-49C8-9881-7166540608D8}">
      <dsp:nvSpPr>
        <dsp:cNvPr id="0" name=""/>
        <dsp:cNvSpPr/>
      </dsp:nvSpPr>
      <dsp:spPr>
        <a:xfrm>
          <a:off x="0" y="4158600"/>
          <a:ext cx="56769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2AEB52-0C48-4F62-874A-4B109A35408C}">
      <dsp:nvSpPr>
        <dsp:cNvPr id="0" name=""/>
        <dsp:cNvSpPr/>
      </dsp:nvSpPr>
      <dsp:spPr>
        <a:xfrm>
          <a:off x="283845" y="3907680"/>
          <a:ext cx="3973830" cy="5018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0201" tIns="0" rIns="15020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Jeremie </a:t>
          </a:r>
          <a:r>
            <a:rPr lang="en-US" sz="1700" kern="1200" dirty="0" err="1"/>
            <a:t>Jessma</a:t>
          </a:r>
          <a:r>
            <a:rPr lang="en-US" sz="1700" kern="1200" dirty="0"/>
            <a:t> – 535180099</a:t>
          </a:r>
        </a:p>
      </dsp:txBody>
      <dsp:txXfrm>
        <a:off x="308343" y="3932178"/>
        <a:ext cx="3924834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02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734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81310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079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67585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10/22/2020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77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0947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81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981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556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798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710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30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27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632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71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E8B1C-86EF-43CF-8304-249481088644}" type="datetimeFigureOut">
              <a:rPr lang="en-US" smtClean="0"/>
              <a:pPr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13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jax.googleapis.com/ajax/libs/jquery/3.5.1/jquery.min.js" TargetMode="External"/><Relationship Id="rId2" Type="http://schemas.openxmlformats.org/officeDocument/2006/relationships/hyperlink" Target="https://maxcdn.bootstrapcdn.com/bootstrap/4.5.2/css/bootstrap.min.cs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fonts.googleapis.com/css?family=Raleway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B0F60D-67C2-46C8-B1C6-0E143AECA7B8}"/>
              </a:ext>
            </a:extLst>
          </p:cNvPr>
          <p:cNvSpPr txBox="1"/>
          <p:nvPr/>
        </p:nvSpPr>
        <p:spPr>
          <a:xfrm>
            <a:off x="647699" y="871758"/>
            <a:ext cx="5385321" cy="387114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b="1" cap="all" spc="30">
                <a:latin typeface="+mj-lt"/>
                <a:ea typeface="+mj-ea"/>
                <a:cs typeface="+mj-cs"/>
              </a:rPr>
              <a:t>UNIVERSITAS TARUMANAGARA</a:t>
            </a:r>
          </a:p>
        </p:txBody>
      </p:sp>
      <p:pic>
        <p:nvPicPr>
          <p:cNvPr id="5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EC68354D-03EF-495F-A2AA-FFB806DD61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1" b="-5"/>
          <a:stretch/>
        </p:blipFill>
        <p:spPr>
          <a:xfrm>
            <a:off x="6773891" y="790764"/>
            <a:ext cx="4282297" cy="51902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37C4D2-C997-422D-9B9A-E6851BF6772A}"/>
              </a:ext>
            </a:extLst>
          </p:cNvPr>
          <p:cNvSpPr txBox="1"/>
          <p:nvPr/>
        </p:nvSpPr>
        <p:spPr>
          <a:xfrm>
            <a:off x="799381" y="3243533"/>
            <a:ext cx="221123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Univers Condensed"/>
              </a:rPr>
              <a:t>WEBSITE BIOSKOP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42E10-A6F4-4F7A-AA43-4C4159399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5777" y="1128440"/>
            <a:ext cx="9540446" cy="4601119"/>
          </a:xfrm>
        </p:spPr>
        <p:txBody>
          <a:bodyPr>
            <a:normAutofit/>
          </a:bodyPr>
          <a:lstStyle/>
          <a:p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laman</a:t>
            </a:r>
            <a:r>
              <a:rPr lang="en-US" sz="2400" dirty="0"/>
              <a:t> Home.html </a:t>
            </a:r>
            <a:r>
              <a:rPr lang="en-US" sz="2400" dirty="0" err="1"/>
              <a:t>ini</a:t>
            </a:r>
            <a:r>
              <a:rPr lang="en-US" sz="2400" dirty="0"/>
              <a:t>, kami </a:t>
            </a:r>
            <a:r>
              <a:rPr lang="en-US" sz="2400" dirty="0" err="1"/>
              <a:t>menggunakan</a:t>
            </a:r>
            <a:r>
              <a:rPr lang="en-US" sz="2400" dirty="0"/>
              <a:t> </a:t>
            </a:r>
            <a:r>
              <a:rPr lang="en-US" sz="2400" dirty="0" err="1"/>
              <a:t>css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“</a:t>
            </a:r>
            <a:r>
              <a:rPr lang="en-ID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https://maxcdn.bootstrapcdn.com/bootstrap/4.5.2/</a:t>
            </a:r>
            <a:r>
              <a:rPr lang="en-ID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ID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/bootstrap.min.css</a:t>
            </a:r>
            <a:r>
              <a:rPr lang="en-ID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”</a:t>
            </a:r>
          </a:p>
          <a:p>
            <a:r>
              <a:rPr lang="en-ID" sz="2400" dirty="0" err="1"/>
              <a:t>Javascript</a:t>
            </a:r>
            <a:r>
              <a:rPr lang="en-ID" sz="2400" dirty="0"/>
              <a:t> </a:t>
            </a:r>
            <a:r>
              <a:rPr lang="en-ID" sz="2400" dirty="0" err="1"/>
              <a:t>dari</a:t>
            </a:r>
            <a:r>
              <a:rPr lang="en-ID" sz="2400" dirty="0"/>
              <a:t>:</a:t>
            </a:r>
          </a:p>
          <a:p>
            <a:pPr lvl="1"/>
            <a:r>
              <a:rPr lang="en-ID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https://ajax.googleapis.com/ajax/libs/jquery/3.5.1/jquery.min.js</a:t>
            </a:r>
            <a:endParaRPr lang="en-ID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en-ID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https://cdnjs.cloudflare.com/ajax/libs/popper.js/1.16.0/umd/popper.min.js</a:t>
            </a:r>
            <a:endParaRPr lang="en-ID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en-ID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https://maxcdn.bootstrapcdn.com/bootstrap/4.5.2/js/bootstrap.min.js</a:t>
            </a:r>
            <a:endParaRPr lang="en-ID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983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48DD8-5A1B-44CE-B7FA-67C8990C0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540189"/>
            <a:ext cx="8915400" cy="3777622"/>
          </a:xfrm>
        </p:spPr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penampilan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menarik</a:t>
            </a:r>
            <a:r>
              <a:rPr lang="en-US" dirty="0"/>
              <a:t>,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runningtext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memberi</a:t>
            </a:r>
            <a:r>
              <a:rPr lang="en-US" dirty="0"/>
              <a:t> </a:t>
            </a:r>
            <a:r>
              <a:rPr lang="en-US" dirty="0" err="1"/>
              <a:t>kesan</a:t>
            </a:r>
            <a:r>
              <a:rPr lang="en-US" dirty="0"/>
              <a:t> yang </a:t>
            </a:r>
            <a:r>
              <a:rPr lang="en-US" dirty="0" err="1"/>
              <a:t>bagus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user,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runningtext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Style.css yang di </a:t>
            </a:r>
            <a:r>
              <a:rPr lang="en-US" dirty="0" err="1"/>
              <a:t>dalamnya</a:t>
            </a:r>
            <a:r>
              <a:rPr lang="en-US" dirty="0"/>
              <a:t> </a:t>
            </a: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ukuran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font, margin-size, dan background </a:t>
            </a:r>
            <a:r>
              <a:rPr lang="en-US" dirty="0" err="1"/>
              <a:t>dari</a:t>
            </a:r>
            <a:r>
              <a:rPr lang="en-US" dirty="0"/>
              <a:t> running text </a:t>
            </a:r>
            <a:r>
              <a:rPr lang="en-US" dirty="0" err="1"/>
              <a:t>tersebut</a:t>
            </a:r>
            <a:endParaRPr lang="en-US" dirty="0"/>
          </a:p>
          <a:p>
            <a:r>
              <a:rPr lang="en-US" dirty="0" err="1"/>
              <a:t>Untuk</a:t>
            </a:r>
            <a:r>
              <a:rPr lang="en-US" dirty="0"/>
              <a:t> kata </a:t>
            </a:r>
            <a:r>
              <a:rPr lang="en-US" dirty="0" err="1"/>
              <a:t>sambutan</a:t>
            </a:r>
            <a:r>
              <a:rPr lang="en-US" dirty="0"/>
              <a:t> “</a:t>
            </a:r>
            <a:r>
              <a:rPr lang="en-US" dirty="0" err="1"/>
              <a:t>Selamat</a:t>
            </a:r>
            <a:r>
              <a:rPr lang="en-US" dirty="0"/>
              <a:t> </a:t>
            </a:r>
            <a:r>
              <a:rPr lang="en-US" dirty="0" err="1"/>
              <a:t>Datang</a:t>
            </a:r>
            <a:r>
              <a:rPr lang="en-US" dirty="0"/>
              <a:t> di Apex Cinema” kami </a:t>
            </a:r>
            <a:r>
              <a:rPr lang="en-US" dirty="0" err="1"/>
              <a:t>menggunakan</a:t>
            </a:r>
            <a:r>
              <a:rPr lang="en-US" dirty="0"/>
              <a:t> class “Jumbotron”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memaksimalkan</a:t>
            </a:r>
            <a:r>
              <a:rPr lang="en-US" dirty="0"/>
              <a:t> design kami yang </a:t>
            </a:r>
            <a:r>
              <a:rPr lang="en-US" dirty="0" err="1"/>
              <a:t>unik</a:t>
            </a:r>
            <a:endParaRPr lang="en-US" dirty="0"/>
          </a:p>
          <a:p>
            <a:r>
              <a:rPr lang="en-US" dirty="0" err="1"/>
              <a:t>Untuk</a:t>
            </a:r>
            <a:r>
              <a:rPr lang="en-US" dirty="0"/>
              <a:t> slide show promo </a:t>
            </a:r>
            <a:r>
              <a:rPr lang="en-US" dirty="0" err="1"/>
              <a:t>disini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carousel-indicators,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carousel, </a:t>
            </a:r>
            <a:r>
              <a:rPr lang="en-US" dirty="0" err="1"/>
              <a:t>tampilan</a:t>
            </a:r>
            <a:r>
              <a:rPr lang="en-US" dirty="0"/>
              <a:t> promo kami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jelas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ditampilkan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user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10710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02A81-C652-4FA7-A532-FCBEA4864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Playing.html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39959E-B5D3-4468-96DC-5FE7D20A0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3528" y="1905000"/>
            <a:ext cx="7564943" cy="4253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049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B22B9-D251-4288-83FD-4579B533A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903" y="1540189"/>
            <a:ext cx="10886302" cy="3777622"/>
          </a:xfrm>
        </p:spPr>
        <p:txBody>
          <a:bodyPr>
            <a:normAutofit fontScale="92500"/>
          </a:bodyPr>
          <a:lstStyle/>
          <a:p>
            <a:r>
              <a:rPr lang="en-US" sz="2400" dirty="0" err="1">
                <a:solidFill>
                  <a:schemeClr val="tx1"/>
                </a:solidFill>
              </a:rPr>
              <a:t>Untuk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halaman</a:t>
            </a:r>
            <a:r>
              <a:rPr lang="en-US" sz="2400" dirty="0">
                <a:solidFill>
                  <a:schemeClr val="tx1"/>
                </a:solidFill>
              </a:rPr>
              <a:t> Now Playing.html </a:t>
            </a:r>
            <a:r>
              <a:rPr lang="en-US" sz="2400" dirty="0" err="1">
                <a:solidFill>
                  <a:schemeClr val="tx1"/>
                </a:solidFill>
              </a:rPr>
              <a:t>ini</a:t>
            </a:r>
            <a:r>
              <a:rPr lang="en-US" sz="2400" dirty="0">
                <a:solidFill>
                  <a:schemeClr val="tx1"/>
                </a:solidFill>
              </a:rPr>
              <a:t> kami </a:t>
            </a:r>
            <a:r>
              <a:rPr lang="en-US" sz="2400" dirty="0" err="1">
                <a:solidFill>
                  <a:schemeClr val="tx1"/>
                </a:solidFill>
              </a:rPr>
              <a:t>hanya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menggunakan</a:t>
            </a:r>
            <a:r>
              <a:rPr lang="en-US" sz="2400" dirty="0">
                <a:solidFill>
                  <a:schemeClr val="tx1"/>
                </a:solidFill>
              </a:rPr>
              <a:t> Sytle.css yang kami </a:t>
            </a:r>
            <a:r>
              <a:rPr lang="en-US" sz="2400" dirty="0" err="1">
                <a:solidFill>
                  <a:schemeClr val="tx1"/>
                </a:solidFill>
              </a:rPr>
              <a:t>rancang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sendiri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err="1">
                <a:solidFill>
                  <a:schemeClr val="tx1"/>
                </a:solidFill>
              </a:rPr>
              <a:t>Untuk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MoviePosters</a:t>
            </a:r>
            <a:r>
              <a:rPr lang="en-US" sz="2400" dirty="0">
                <a:solidFill>
                  <a:schemeClr val="tx1"/>
                </a:solidFill>
              </a:rPr>
              <a:t> kami </a:t>
            </a:r>
            <a:r>
              <a:rPr lang="en-US" sz="2400" dirty="0" err="1">
                <a:solidFill>
                  <a:schemeClr val="tx1"/>
                </a:solidFill>
              </a:rPr>
              <a:t>menggunakan</a:t>
            </a:r>
            <a:r>
              <a:rPr lang="en-US" sz="2400" dirty="0">
                <a:solidFill>
                  <a:schemeClr val="tx1"/>
                </a:solidFill>
              </a:rPr>
              <a:t> resource </a:t>
            </a:r>
            <a:r>
              <a:rPr lang="en-US" sz="2400" dirty="0" err="1">
                <a:solidFill>
                  <a:schemeClr val="tx1"/>
                </a:solidFill>
              </a:rPr>
              <a:t>dari</a:t>
            </a:r>
            <a:r>
              <a:rPr lang="en-US" sz="2400" dirty="0">
                <a:solidFill>
                  <a:schemeClr val="tx1"/>
                </a:solidFill>
              </a:rPr>
              <a:t> masing </a:t>
            </a:r>
            <a:r>
              <a:rPr lang="en-US" sz="2400" dirty="0" err="1">
                <a:solidFill>
                  <a:schemeClr val="tx1"/>
                </a:solidFill>
              </a:rPr>
              <a:t>masing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anggota</a:t>
            </a:r>
            <a:r>
              <a:rPr lang="en-US" sz="2400" dirty="0">
                <a:solidFill>
                  <a:schemeClr val="tx1"/>
                </a:solidFill>
              </a:rPr>
              <a:t> kami </a:t>
            </a:r>
            <a:r>
              <a:rPr lang="en-US" sz="2400" dirty="0" err="1">
                <a:solidFill>
                  <a:schemeClr val="tx1"/>
                </a:solidFill>
              </a:rPr>
              <a:t>berupa</a:t>
            </a:r>
            <a:r>
              <a:rPr lang="en-US" sz="2400" dirty="0">
                <a:solidFill>
                  <a:schemeClr val="tx1"/>
                </a:solidFill>
              </a:rPr>
              <a:t> “</a:t>
            </a:r>
            <a:r>
              <a:rPr lang="en-ID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D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D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D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D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="../</a:t>
            </a:r>
            <a:r>
              <a:rPr lang="en-ID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Bioskop</a:t>
            </a:r>
            <a:r>
              <a:rPr lang="en-ID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D" sz="2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MoviePosters</a:t>
            </a:r>
            <a:r>
              <a:rPr lang="en-ID" sz="2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/Ready Player One.jpg" class="float-left" alt="RPO" width="250" height="350" style="margin: 40px"&gt;&lt;/a&gt;”</a:t>
            </a:r>
          </a:p>
          <a:p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Dan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untuk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mempermudah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user, kami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menggunakan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fitur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picture onclick agar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setelah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user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mengklik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gambar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MoviePoster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mereka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akan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teralihkan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ke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laman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synopsis</a:t>
            </a:r>
            <a:endParaRPr lang="en-ID" sz="24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68953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56746-EFDF-4F26-B5B4-BEBF87D7D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Synopsis.html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3D30F7-6062-4AD5-AB2C-C4C3B242D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773728"/>
            <a:ext cx="7602013" cy="4274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847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2262-EB08-443D-AC53-82C45FF9C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3828" y="1540188"/>
            <a:ext cx="9774666" cy="4625833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Setelah user </a:t>
            </a:r>
            <a:r>
              <a:rPr lang="en-US" sz="2400" dirty="0" err="1"/>
              <a:t>dialihkan</a:t>
            </a:r>
            <a:r>
              <a:rPr lang="en-US" sz="2400" dirty="0"/>
              <a:t> </a:t>
            </a:r>
            <a:r>
              <a:rPr lang="en-US" sz="2400" dirty="0" err="1"/>
              <a:t>ke</a:t>
            </a:r>
            <a:r>
              <a:rPr lang="en-US" sz="2400" dirty="0"/>
              <a:t> </a:t>
            </a:r>
            <a:r>
              <a:rPr lang="en-US" sz="2400" dirty="0" err="1"/>
              <a:t>laman</a:t>
            </a:r>
            <a:r>
              <a:rPr lang="en-US" sz="2400" dirty="0"/>
              <a:t> Synopsis.html para user </a:t>
            </a:r>
            <a:r>
              <a:rPr lang="en-US" sz="2400" dirty="0" err="1"/>
              <a:t>akan</a:t>
            </a:r>
            <a:r>
              <a:rPr lang="en-US" sz="2400" dirty="0"/>
              <a:t> </a:t>
            </a:r>
            <a:r>
              <a:rPr lang="en-US" sz="2400" dirty="0" err="1"/>
              <a:t>melihat</a:t>
            </a:r>
            <a:r>
              <a:rPr lang="en-US" sz="2400" dirty="0"/>
              <a:t> </a:t>
            </a:r>
            <a:r>
              <a:rPr lang="en-US" sz="2400" dirty="0" err="1"/>
              <a:t>keterangan</a:t>
            </a:r>
            <a:r>
              <a:rPr lang="en-US" sz="2400" dirty="0"/>
              <a:t> detail </a:t>
            </a:r>
            <a:r>
              <a:rPr lang="en-US" sz="2400" dirty="0" err="1"/>
              <a:t>dari</a:t>
            </a:r>
            <a:r>
              <a:rPr lang="en-US" sz="2400" dirty="0"/>
              <a:t> film yang </a:t>
            </a:r>
            <a:r>
              <a:rPr lang="en-US" sz="2400" dirty="0" err="1"/>
              <a:t>mereka</a:t>
            </a:r>
            <a:r>
              <a:rPr lang="en-US" sz="2400" dirty="0"/>
              <a:t> </a:t>
            </a:r>
            <a:r>
              <a:rPr lang="en-US" sz="2400" dirty="0" err="1"/>
              <a:t>pilih</a:t>
            </a:r>
            <a:r>
              <a:rPr lang="en-US" sz="2400" dirty="0"/>
              <a:t> </a:t>
            </a:r>
            <a:r>
              <a:rPr lang="en-US" sz="2400" dirty="0" err="1"/>
              <a:t>berupa</a:t>
            </a:r>
            <a:r>
              <a:rPr lang="en-US" sz="2400" dirty="0"/>
              <a:t> synopsis </a:t>
            </a:r>
            <a:r>
              <a:rPr lang="en-US" sz="2400" dirty="0" err="1"/>
              <a:t>dari</a:t>
            </a:r>
            <a:r>
              <a:rPr lang="en-US" sz="2400" dirty="0"/>
              <a:t> film, trailer, dan para caster </a:t>
            </a:r>
            <a:r>
              <a:rPr lang="en-US" sz="2400" dirty="0" err="1"/>
              <a:t>dari</a:t>
            </a:r>
            <a:r>
              <a:rPr lang="en-US" sz="2400" dirty="0"/>
              <a:t> film </a:t>
            </a:r>
            <a:r>
              <a:rPr lang="en-US" sz="2400" dirty="0" err="1"/>
              <a:t>tersebut</a:t>
            </a:r>
            <a:r>
              <a:rPr lang="en-US" sz="2400" dirty="0"/>
              <a:t>.</a:t>
            </a:r>
          </a:p>
          <a:p>
            <a:r>
              <a:rPr lang="en-US" sz="2400" dirty="0"/>
              <a:t>Di table synopsis kami </a:t>
            </a:r>
            <a:r>
              <a:rPr lang="en-US" sz="2400" dirty="0" err="1"/>
              <a:t>menggunakan</a:t>
            </a:r>
            <a:r>
              <a:rPr lang="en-US" sz="2400" dirty="0"/>
              <a:t> Style.css yang kami </a:t>
            </a:r>
            <a:r>
              <a:rPr lang="en-US" sz="2400" dirty="0" err="1"/>
              <a:t>rancang</a:t>
            </a:r>
            <a:r>
              <a:rPr lang="en-US" sz="2400" dirty="0"/>
              <a:t> </a:t>
            </a:r>
            <a:r>
              <a:rPr lang="en-US" sz="2400" dirty="0" err="1"/>
              <a:t>sendiri</a:t>
            </a:r>
            <a:r>
              <a:rPr lang="en-US" sz="2400" dirty="0"/>
              <a:t> </a:t>
            </a:r>
            <a:r>
              <a:rPr lang="en-US" sz="2400" dirty="0" err="1"/>
              <a:t>ukuran</a:t>
            </a:r>
            <a:r>
              <a:rPr lang="en-US" sz="2400" dirty="0"/>
              <a:t> dan </a:t>
            </a:r>
            <a:r>
              <a:rPr lang="en-US" sz="2400" dirty="0" err="1"/>
              <a:t>bentuk</a:t>
            </a:r>
            <a:r>
              <a:rPr lang="en-US" sz="2400" dirty="0"/>
              <a:t> </a:t>
            </a:r>
            <a:r>
              <a:rPr lang="en-US" sz="2400" dirty="0" err="1"/>
              <a:t>tabelnya</a:t>
            </a:r>
            <a:r>
              <a:rPr lang="en-US" sz="2400" dirty="0"/>
              <a:t>, dan </a:t>
            </a:r>
            <a:r>
              <a:rPr lang="en-US" sz="2400" dirty="0" err="1"/>
              <a:t>terdapat</a:t>
            </a:r>
            <a:r>
              <a:rPr lang="en-US" sz="2400" dirty="0"/>
              <a:t> button onclick “Buy Ticket” yang </a:t>
            </a:r>
            <a:r>
              <a:rPr lang="en-US" sz="2400" dirty="0" err="1"/>
              <a:t>membuat</a:t>
            </a:r>
            <a:r>
              <a:rPr lang="en-US" sz="2400" dirty="0"/>
              <a:t> user </a:t>
            </a:r>
            <a:r>
              <a:rPr lang="en-US" sz="2400" dirty="0" err="1"/>
              <a:t>akan</a:t>
            </a:r>
            <a:r>
              <a:rPr lang="en-US" sz="2400" dirty="0"/>
              <a:t> </a:t>
            </a:r>
            <a:r>
              <a:rPr lang="en-US" sz="2400" dirty="0" err="1"/>
              <a:t>dialihkan</a:t>
            </a:r>
            <a:r>
              <a:rPr lang="en-US" sz="2400" dirty="0"/>
              <a:t> </a:t>
            </a:r>
            <a:r>
              <a:rPr lang="en-US" sz="2400" dirty="0" err="1"/>
              <a:t>ke</a:t>
            </a:r>
            <a:r>
              <a:rPr lang="en-US" sz="2400" dirty="0"/>
              <a:t> </a:t>
            </a:r>
            <a:r>
              <a:rPr lang="en-US" sz="2400" dirty="0" err="1"/>
              <a:t>halaman</a:t>
            </a:r>
            <a:r>
              <a:rPr lang="en-US" sz="2400" dirty="0"/>
              <a:t> </a:t>
            </a:r>
            <a:r>
              <a:rPr lang="en-US" sz="2400" dirty="0" err="1"/>
              <a:t>TicketOrder</a:t>
            </a:r>
            <a:endParaRPr lang="en-US" sz="2400" dirty="0"/>
          </a:p>
          <a:p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memasukkan</a:t>
            </a:r>
            <a:r>
              <a:rPr lang="en-US" sz="2400" dirty="0"/>
              <a:t> video trailer kami </a:t>
            </a:r>
            <a:r>
              <a:rPr lang="en-US" sz="2400" dirty="0" err="1"/>
              <a:t>menggunakan</a:t>
            </a:r>
            <a:r>
              <a:rPr lang="en-US" sz="2400" dirty="0"/>
              <a:t> syntax &lt;video&gt;&lt;/video&gt; </a:t>
            </a:r>
            <a:r>
              <a:rPr lang="en-US" sz="2400" dirty="0" err="1"/>
              <a:t>dengan</a:t>
            </a:r>
            <a:r>
              <a:rPr lang="en-US" sz="2400" dirty="0"/>
              <a:t> resource yang kami </a:t>
            </a:r>
            <a:r>
              <a:rPr lang="en-US" sz="2400" dirty="0" err="1"/>
              <a:t>miliki</a:t>
            </a:r>
            <a:endParaRPr lang="en-US" sz="2400" dirty="0"/>
          </a:p>
          <a:p>
            <a:r>
              <a:rPr lang="en-US" sz="2400" dirty="0" err="1"/>
              <a:t>Untuk</a:t>
            </a:r>
            <a:r>
              <a:rPr lang="en-US" sz="2400" dirty="0"/>
              <a:t> profile picture para caster, kami </a:t>
            </a:r>
            <a:r>
              <a:rPr lang="en-US" sz="2400" dirty="0" err="1"/>
              <a:t>menggunakan</a:t>
            </a:r>
            <a:r>
              <a:rPr lang="en-US" sz="2400" dirty="0"/>
              <a:t> resource yang </a:t>
            </a:r>
            <a:r>
              <a:rPr lang="en-US" sz="2400" dirty="0" err="1"/>
              <a:t>dimiliki</a:t>
            </a:r>
            <a:r>
              <a:rPr lang="en-US" sz="2400" dirty="0"/>
              <a:t> oleh </a:t>
            </a:r>
            <a:r>
              <a:rPr lang="en-US" sz="2400" dirty="0" err="1"/>
              <a:t>tim</a:t>
            </a:r>
            <a:r>
              <a:rPr lang="en-US" sz="2400" dirty="0"/>
              <a:t>, dan </a:t>
            </a:r>
            <a:r>
              <a:rPr lang="en-US" sz="2400" dirty="0" err="1"/>
              <a:t>memasukkanya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syntax &lt;div class=“container”&gt;</a:t>
            </a:r>
            <a:r>
              <a:rPr lang="en-ID" sz="2400" dirty="0"/>
              <a:t>&lt;</a:t>
            </a:r>
            <a:r>
              <a:rPr lang="en-ID" sz="2400" dirty="0" err="1"/>
              <a:t>img</a:t>
            </a:r>
            <a:r>
              <a:rPr lang="en-ID" sz="2400" dirty="0"/>
              <a:t> </a:t>
            </a:r>
            <a:r>
              <a:rPr lang="en-ID" sz="2400" dirty="0" err="1"/>
              <a:t>src</a:t>
            </a:r>
            <a:r>
              <a:rPr lang="en-ID" sz="2400" dirty="0"/>
              <a:t>=“…”&gt;&lt;/div&gt;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2581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B8307-20F2-4B5F-B73B-FBEABB48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Upcoming.html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F1B5C2-18D7-4928-AF54-B52C5958B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2368" y="1709742"/>
            <a:ext cx="8046856" cy="452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567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72AD6-F618-477F-B71A-9F52EEC07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3730" y="1305697"/>
            <a:ext cx="8915400" cy="3777622"/>
          </a:xfrm>
        </p:spPr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Upcoming.html kami </a:t>
            </a:r>
            <a:r>
              <a:rPr lang="en-US" dirty="0" err="1"/>
              <a:t>mendesain</a:t>
            </a:r>
            <a:r>
              <a:rPr lang="en-US" dirty="0"/>
              <a:t> </a:t>
            </a:r>
            <a:r>
              <a:rPr lang="en-US" dirty="0" err="1"/>
              <a:t>laman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menyerupai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laman</a:t>
            </a:r>
            <a:r>
              <a:rPr lang="en-US" dirty="0"/>
              <a:t> Now Playing.html, yang </a:t>
            </a:r>
            <a:r>
              <a:rPr lang="en-US" dirty="0" err="1"/>
              <a:t>membedakan</a:t>
            </a:r>
            <a:r>
              <a:rPr lang="en-US" dirty="0"/>
              <a:t> </a:t>
            </a:r>
            <a:r>
              <a:rPr lang="en-US" dirty="0" err="1"/>
              <a:t>laman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hanyalah</a:t>
            </a:r>
            <a:r>
              <a:rPr lang="en-US" dirty="0"/>
              <a:t> di </a:t>
            </a:r>
            <a:r>
              <a:rPr lang="en-US" dirty="0" err="1"/>
              <a:t>bagian</a:t>
            </a:r>
            <a:r>
              <a:rPr lang="en-US" dirty="0"/>
              <a:t> synopsis para user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menemui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“Buy Ticket” </a:t>
            </a:r>
            <a:r>
              <a:rPr lang="en-US" dirty="0" err="1"/>
              <a:t>karena</a:t>
            </a:r>
            <a:r>
              <a:rPr lang="en-US" dirty="0"/>
              <a:t> film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masih</a:t>
            </a:r>
            <a:r>
              <a:rPr lang="en-US" dirty="0"/>
              <a:t> upcoming dan </a:t>
            </a:r>
            <a:r>
              <a:rPr lang="en-US" dirty="0" err="1"/>
              <a:t>belum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disaksikan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392185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BAE66-5581-447E-9186-8845944DF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Theater.html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5C47366-5CEA-453E-9112-2C485E52FD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7923" y="1732044"/>
            <a:ext cx="7676154" cy="431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15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93154-D38C-4B6E-B3B1-D1514AA20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540189"/>
            <a:ext cx="8915400" cy="3777622"/>
          </a:xfrm>
        </p:spPr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Theater.html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css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ID" b="0" dirty="0">
                <a:solidFill>
                  <a:srgbClr val="CE9178"/>
                </a:solidFill>
                <a:effectLst/>
                <a:latin typeface="Consolas" panose="020B0609020204030204" pitchFamily="49" charset="0"/>
                <a:hlinkClick r:id="rId2"/>
              </a:rPr>
              <a:t>https://maxcdn.bootstrapcdn.com/bootstrap/4.5.2/css/bootstrap.min.css</a:t>
            </a:r>
            <a:r>
              <a:rPr lang="en-ID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dan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tentunya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menggunakan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yang kami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desain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sendiri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yaitu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Style.css</a:t>
            </a:r>
          </a:p>
          <a:p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Javascript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menggunakan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:</a:t>
            </a:r>
          </a:p>
          <a:p>
            <a:pPr lvl="1"/>
            <a:r>
              <a:rPr lang="en-ID" b="0" dirty="0">
                <a:solidFill>
                  <a:srgbClr val="CE9178"/>
                </a:solidFill>
                <a:effectLst/>
                <a:latin typeface="Consolas" panose="020B0609020204030204" pitchFamily="49" charset="0"/>
                <a:hlinkClick r:id="rId3"/>
              </a:rPr>
              <a:t>https://ajax.googleapis.com/ajax/libs/jquery/3.5.1/jquery.min.js</a:t>
            </a:r>
            <a:endParaRPr lang="en-ID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1"/>
            <a:r>
              <a:rPr lang="en-ID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https://cdnjs.cloudflare.com/ajax/libs/popper.js/1.16.0/umd/popper.min.js</a:t>
            </a:r>
            <a:endParaRPr lang="en-ID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en-ID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https://maxcdn.bootstrapcdn.com/bootstrap/4.5.2/js/bootstrap.min.js</a:t>
            </a:r>
            <a:endParaRPr lang="en-ID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42583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1DA432-0088-4362-BD59-B2707C89DC19}"/>
              </a:ext>
            </a:extLst>
          </p:cNvPr>
          <p:cNvSpPr txBox="1"/>
          <p:nvPr/>
        </p:nvSpPr>
        <p:spPr>
          <a:xfrm>
            <a:off x="695324" y="901702"/>
            <a:ext cx="3724528" cy="367029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kern="1200" cap="all" spc="3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DISUSUN OLEH :</a:t>
            </a:r>
          </a:p>
        </p:txBody>
      </p:sp>
      <p:graphicFrame>
        <p:nvGraphicFramePr>
          <p:cNvPr id="15" name="TextBox 2">
            <a:extLst>
              <a:ext uri="{FF2B5EF4-FFF2-40B4-BE49-F238E27FC236}">
                <a16:creationId xmlns:a16="http://schemas.microsoft.com/office/drawing/2014/main" id="{65E85E31-DDAF-43E2-8945-2A8DE20BC3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7327429"/>
              </p:ext>
            </p:extLst>
          </p:nvPr>
        </p:nvGraphicFramePr>
        <p:xfrm>
          <a:off x="5715000" y="723901"/>
          <a:ext cx="5676900" cy="541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76005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007B1-E3C5-4973-9E31-CE28071FD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540189"/>
            <a:ext cx="8915400" cy="758168"/>
          </a:xfrm>
        </p:spPr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slide show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penampilan</a:t>
            </a:r>
            <a:r>
              <a:rPr lang="en-US" dirty="0"/>
              <a:t> theater, kami </a:t>
            </a:r>
            <a:r>
              <a:rPr lang="en-US" dirty="0" err="1"/>
              <a:t>menggunakan</a:t>
            </a:r>
            <a:r>
              <a:rPr lang="en-US" dirty="0"/>
              <a:t> carousel yang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slide show promo yang </a:t>
            </a:r>
            <a:r>
              <a:rPr lang="en-US" dirty="0" err="1"/>
              <a:t>berada</a:t>
            </a:r>
            <a:r>
              <a:rPr lang="en-US" dirty="0"/>
              <a:t> di Home.html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9919799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BA9695-B351-42FD-9E01-E7060FF21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1832" y="106492"/>
            <a:ext cx="6720168" cy="3778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7506DE-A9A9-4502-8808-A47B408F63AD}"/>
              </a:ext>
            </a:extLst>
          </p:cNvPr>
          <p:cNvSpPr txBox="1"/>
          <p:nvPr/>
        </p:nvSpPr>
        <p:spPr>
          <a:xfrm>
            <a:off x="3517557" y="4273547"/>
            <a:ext cx="8674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class “Jumbotron”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memberi</a:t>
            </a:r>
            <a:r>
              <a:rPr lang="en-US" dirty="0"/>
              <a:t> </a:t>
            </a:r>
            <a:r>
              <a:rPr lang="en-US" dirty="0" err="1"/>
              <a:t>kesan</a:t>
            </a:r>
            <a:r>
              <a:rPr lang="en-US" dirty="0"/>
              <a:t> yang </a:t>
            </a:r>
            <a:r>
              <a:rPr lang="en-US" dirty="0" err="1"/>
              <a:t>nyaman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para user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lokasi</a:t>
            </a:r>
            <a:r>
              <a:rPr lang="en-US" dirty="0"/>
              <a:t> theater kami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646374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FAEAF-0975-47DC-AF4E-2B3D7B084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ContactUs.html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1DF8E-F021-4478-862F-7F92C995F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2170670"/>
            <a:ext cx="8915400" cy="3777622"/>
          </a:xfrm>
        </p:spPr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laman</a:t>
            </a:r>
            <a:r>
              <a:rPr lang="en-US" dirty="0"/>
              <a:t> ContactUs.html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ContactUs.css dan kami </a:t>
            </a:r>
            <a:r>
              <a:rPr lang="en-US" dirty="0" err="1"/>
              <a:t>sepakat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penampilan</a:t>
            </a:r>
            <a:r>
              <a:rPr lang="en-US" dirty="0"/>
              <a:t> contact us </a:t>
            </a:r>
            <a:r>
              <a:rPr lang="en-US" dirty="0" err="1"/>
              <a:t>ini</a:t>
            </a:r>
            <a:r>
              <a:rPr lang="en-US" dirty="0"/>
              <a:t> agar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membosankan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dilihat</a:t>
            </a:r>
            <a:r>
              <a:rPr lang="en-US" dirty="0"/>
              <a:t>, </a:t>
            </a:r>
            <a:r>
              <a:rPr lang="en-US" dirty="0" err="1"/>
              <a:t>jadi</a:t>
            </a:r>
            <a:r>
              <a:rPr lang="en-US" dirty="0"/>
              <a:t> kami </a:t>
            </a:r>
            <a:r>
              <a:rPr lang="en-US" dirty="0" err="1"/>
              <a:t>mendesain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profile kami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tangga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925548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87416-9E97-45A8-88F7-BF8292493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login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79732FD-90FA-4D31-8C07-331F0FDDB6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6219" y="1890584"/>
            <a:ext cx="7699561" cy="432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544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E6DC0-743A-4DAB-A01E-7EF419A91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540189"/>
            <a:ext cx="8915400" cy="3777622"/>
          </a:xfrm>
        </p:spPr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login.html </a:t>
            </a:r>
            <a:r>
              <a:rPr lang="en-US" dirty="0" err="1"/>
              <a:t>ini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stylesheet(</a:t>
            </a:r>
            <a:r>
              <a:rPr lang="en-US" dirty="0" err="1"/>
              <a:t>css</a:t>
            </a:r>
            <a:r>
              <a:rPr lang="en-US" dirty="0"/>
              <a:t>)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ID" b="0" dirty="0">
                <a:solidFill>
                  <a:srgbClr val="CE9178"/>
                </a:solidFill>
                <a:effectLst/>
                <a:latin typeface="Consolas" panose="020B0609020204030204" pitchFamily="49" charset="0"/>
                <a:hlinkClick r:id="rId2"/>
              </a:rPr>
              <a:t>https://fonts.googleapis.com/css?family=Raleway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dan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dari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login.css yang kami design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sendiri</a:t>
            </a:r>
            <a:endParaRPr lang="en-ID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Disini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 kami </a:t>
            </a:r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belum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menyediakan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 database </a:t>
            </a:r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bagi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 para user yang </a:t>
            </a:r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ingin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mendaftarkan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diri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ID" dirty="0" err="1">
                <a:solidFill>
                  <a:schemeClr val="tx1"/>
                </a:solidFill>
                <a:latin typeface="Consolas" panose="020B0609020204030204" pitchFamily="49" charset="0"/>
              </a:rPr>
              <a:t>registrasi</a:t>
            </a:r>
            <a:r>
              <a:rPr lang="en-ID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tombol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“Don’t Have Account Yet?”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apabila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diklik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akan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mengalihkan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user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laman</a:t>
            </a:r>
            <a:r>
              <a:rPr lang="en-ID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registrasi</a:t>
            </a:r>
            <a:endParaRPr lang="en-ID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900415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2255E-1E3B-4920-83DC-2B7FEB2D7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registration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74796A-A19D-4B8E-9451-8CD590FF83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0847" y="1741536"/>
            <a:ext cx="7990306" cy="449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232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05787-57D4-4540-A763-93F56223F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540189"/>
            <a:ext cx="8915400" cy="3777622"/>
          </a:xfrm>
        </p:spPr>
        <p:txBody>
          <a:bodyPr/>
          <a:lstStyle/>
          <a:p>
            <a:r>
              <a:rPr lang="en-US" dirty="0" err="1"/>
              <a:t>Dalam</a:t>
            </a:r>
            <a:r>
              <a:rPr lang="en-US" dirty="0"/>
              <a:t> form </a:t>
            </a:r>
            <a:r>
              <a:rPr lang="en-US" dirty="0" err="1"/>
              <a:t>registrasi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css</a:t>
            </a:r>
            <a:r>
              <a:rPr lang="en-US" dirty="0"/>
              <a:t> Register.css yang kami </a:t>
            </a:r>
            <a:r>
              <a:rPr lang="en-US" dirty="0" err="1"/>
              <a:t>racang</a:t>
            </a:r>
            <a:r>
              <a:rPr lang="en-US" dirty="0"/>
              <a:t> </a:t>
            </a:r>
            <a:r>
              <a:rPr lang="en-US" dirty="0" err="1"/>
              <a:t>sendiri</a:t>
            </a:r>
            <a:r>
              <a:rPr lang="en-US" dirty="0"/>
              <a:t> dan </a:t>
            </a:r>
            <a:r>
              <a:rPr lang="en-US" dirty="0" err="1"/>
              <a:t>css</a:t>
            </a:r>
            <a:r>
              <a:rPr lang="en-US" dirty="0"/>
              <a:t> yang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login form yang </a:t>
            </a:r>
            <a:r>
              <a:rPr lang="en-US" dirty="0" err="1"/>
              <a:t>sebelumnya</a:t>
            </a:r>
            <a:endParaRPr lang="en-US" dirty="0"/>
          </a:p>
          <a:p>
            <a:r>
              <a:rPr lang="en-US" dirty="0" err="1"/>
              <a:t>Disini</a:t>
            </a:r>
            <a:r>
              <a:rPr lang="en-US" dirty="0"/>
              <a:t> para user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mengisi</a:t>
            </a:r>
            <a:r>
              <a:rPr lang="en-US" dirty="0"/>
              <a:t> data </a:t>
            </a:r>
            <a:r>
              <a:rPr lang="en-US" dirty="0" err="1"/>
              <a:t>diri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apabila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member </a:t>
            </a:r>
            <a:r>
              <a:rPr lang="en-US" dirty="0" err="1"/>
              <a:t>dari</a:t>
            </a:r>
            <a:r>
              <a:rPr lang="en-US" dirty="0"/>
              <a:t> Apex Cinema</a:t>
            </a:r>
          </a:p>
          <a:p>
            <a:r>
              <a:rPr lang="en-US" dirty="0"/>
              <a:t>Kami </a:t>
            </a:r>
            <a:r>
              <a:rPr lang="en-US" dirty="0" err="1"/>
              <a:t>belum</a:t>
            </a:r>
            <a:r>
              <a:rPr lang="en-US" dirty="0"/>
              <a:t> </a:t>
            </a:r>
            <a:r>
              <a:rPr lang="en-US" dirty="0" err="1"/>
              <a:t>menyediakan</a:t>
            </a:r>
            <a:r>
              <a:rPr lang="en-US" dirty="0"/>
              <a:t> database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menyimpan</a:t>
            </a:r>
            <a:r>
              <a:rPr lang="en-US" dirty="0"/>
              <a:t> data </a:t>
            </a:r>
            <a:r>
              <a:rPr lang="en-US" dirty="0" err="1"/>
              <a:t>pribadi</a:t>
            </a:r>
            <a:r>
              <a:rPr lang="en-US" dirty="0"/>
              <a:t> para user yang </a:t>
            </a:r>
            <a:r>
              <a:rPr lang="en-US" dirty="0" err="1"/>
              <a:t>mendaftar</a:t>
            </a:r>
            <a:r>
              <a:rPr lang="en-US" dirty="0"/>
              <a:t> </a:t>
            </a:r>
            <a:r>
              <a:rPr lang="en-US"/>
              <a:t>disini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08330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0EB36-36FB-405D-A73F-9908F37A1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973" y="1575303"/>
            <a:ext cx="8347465" cy="445430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E973690-CB15-4465-835C-A09776B1F5D3}"/>
              </a:ext>
            </a:extLst>
          </p:cNvPr>
          <p:cNvSpPr txBox="1">
            <a:spLocks/>
          </p:cNvSpPr>
          <p:nvPr/>
        </p:nvSpPr>
        <p:spPr>
          <a:xfrm>
            <a:off x="1689176" y="662604"/>
            <a:ext cx="10691265" cy="65320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Ticket Ordering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70939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5800C0-847B-41E6-A39B-BAD420F44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999" y="1034245"/>
            <a:ext cx="8846620" cy="470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436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80D9D97-B9AD-4080-B0C2-07B79146C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186" y="1225766"/>
            <a:ext cx="10691265" cy="4987654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laman</a:t>
            </a:r>
            <a:r>
              <a:rPr lang="en-US" dirty="0"/>
              <a:t> TicketOrdering.html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memesan</a:t>
            </a:r>
            <a:r>
              <a:rPr lang="en-US" dirty="0"/>
              <a:t> </a:t>
            </a:r>
            <a:r>
              <a:rPr lang="en-US" dirty="0" err="1"/>
              <a:t>tiket</a:t>
            </a:r>
            <a:r>
              <a:rPr lang="en-US" dirty="0"/>
              <a:t>, di </a:t>
            </a:r>
            <a:r>
              <a:rPr lang="en-US" dirty="0" err="1"/>
              <a:t>laman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css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: </a:t>
            </a:r>
          </a:p>
          <a:p>
            <a:r>
              <a:rPr lang="en-US" dirty="0"/>
              <a:t>“</a:t>
            </a:r>
            <a:r>
              <a:rPr lang="en-US" sz="1800" dirty="0">
                <a:solidFill>
                  <a:srgbClr val="663300"/>
                </a:solidFill>
                <a:latin typeface="Consolas" panose="020B0609020204030204" pitchFamily="49" charset="0"/>
              </a:rPr>
              <a:t>frontend/libraries/bootstrap/</a:t>
            </a:r>
            <a:r>
              <a:rPr lang="en-US" sz="1800" dirty="0" err="1">
                <a:solidFill>
                  <a:srgbClr val="663300"/>
                </a:solidFill>
                <a:latin typeface="Consolas" panose="020B0609020204030204" pitchFamily="49" charset="0"/>
              </a:rPr>
              <a:t>css</a:t>
            </a:r>
            <a:r>
              <a:rPr lang="en-US" sz="1800" dirty="0">
                <a:solidFill>
                  <a:srgbClr val="663300"/>
                </a:solidFill>
                <a:latin typeface="Consolas" panose="020B0609020204030204" pitchFamily="49" charset="0"/>
              </a:rPr>
              <a:t>/bootstrap.css</a:t>
            </a:r>
            <a:r>
              <a:rPr lang="en-US" dirty="0"/>
              <a:t>” </a:t>
            </a:r>
            <a:r>
              <a:rPr lang="en-US" dirty="0" err="1"/>
              <a:t>dan</a:t>
            </a:r>
            <a:r>
              <a:rPr lang="en-US" dirty="0"/>
              <a:t> “</a:t>
            </a:r>
            <a:r>
              <a:rPr lang="en-US" sz="1800" dirty="0">
                <a:solidFill>
                  <a:srgbClr val="663300"/>
                </a:solidFill>
                <a:latin typeface="Consolas" panose="020B0609020204030204" pitchFamily="49" charset="0"/>
              </a:rPr>
              <a:t>frontend/styles/main.css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Dan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mengatur</a:t>
            </a:r>
            <a:r>
              <a:rPr lang="en-US" dirty="0"/>
              <a:t> style font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css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:</a:t>
            </a:r>
          </a:p>
          <a:p>
            <a:r>
              <a:rPr lang="en-US" dirty="0"/>
              <a:t>"</a:t>
            </a:r>
            <a:r>
              <a:rPr lang="en-US" sz="1800" dirty="0">
                <a:solidFill>
                  <a:srgbClr val="663300"/>
                </a:solidFill>
                <a:latin typeface="Consolas" panose="020B0609020204030204" pitchFamily="49" charset="0"/>
              </a:rPr>
              <a:t>https://fonts.googleapis.com/css2?family=Poppins:wght@300;400;500&amp;display=swap</a:t>
            </a:r>
            <a:r>
              <a:rPr lang="en-US" dirty="0"/>
              <a:t>"</a:t>
            </a:r>
          </a:p>
          <a:p>
            <a:r>
              <a:rPr lang="en-US" dirty="0"/>
              <a:t>"</a:t>
            </a:r>
            <a:r>
              <a:rPr lang="en-US" sz="1700" dirty="0">
                <a:solidFill>
                  <a:srgbClr val="663300"/>
                </a:solidFill>
                <a:latin typeface="Consolas" panose="020B0609020204030204" pitchFamily="49" charset="0"/>
              </a:rPr>
              <a:t>https://fonts.googleapis.com/css2?family=Montserrat:wght@400;500;600&amp;display=swap</a:t>
            </a:r>
            <a:r>
              <a:rPr lang="en-US" dirty="0"/>
              <a:t>"</a:t>
            </a:r>
          </a:p>
          <a:p>
            <a:pPr marL="0" indent="0" algn="jus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766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813C50-C652-4E6E-837A-08B4E8855CB2}"/>
              </a:ext>
            </a:extLst>
          </p:cNvPr>
          <p:cNvSpPr txBox="1"/>
          <p:nvPr/>
        </p:nvSpPr>
        <p:spPr>
          <a:xfrm>
            <a:off x="647700" y="871758"/>
            <a:ext cx="2401019" cy="85189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cap="all" spc="30" dirty="0">
                <a:solidFill>
                  <a:srgbClr val="0C0C0C"/>
                </a:solidFill>
                <a:latin typeface="+mj-lt"/>
                <a:ea typeface="+mj-ea"/>
                <a:cs typeface="+mj-cs"/>
              </a:rPr>
              <a:t>What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35C47-1A62-4FF7-B214-DC3FB1FE66A0}"/>
              </a:ext>
            </a:extLst>
          </p:cNvPr>
          <p:cNvSpPr txBox="1"/>
          <p:nvPr/>
        </p:nvSpPr>
        <p:spPr>
          <a:xfrm>
            <a:off x="2001142" y="1713595"/>
            <a:ext cx="8199473" cy="61266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3200">
                <a:solidFill>
                  <a:srgbClr val="0C0C0C"/>
                </a:solidFill>
                <a:latin typeface="Times New Roman"/>
                <a:cs typeface="Times New Roman"/>
              </a:rPr>
              <a:t>Apa keuntungan yang didapat dari website ini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C94AF7-0970-453F-B206-809130B966D5}"/>
              </a:ext>
            </a:extLst>
          </p:cNvPr>
          <p:cNvSpPr txBox="1"/>
          <p:nvPr/>
        </p:nvSpPr>
        <p:spPr>
          <a:xfrm>
            <a:off x="2020559" y="2523765"/>
            <a:ext cx="8163462" cy="32008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latin typeface="Times New Roman"/>
                <a:ea typeface="+mn-lt"/>
                <a:cs typeface="Times New Roman"/>
              </a:rPr>
              <a:t>⦁   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Penjual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tiket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bioskop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akan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dengan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mudah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menjangkau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para 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pembeli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secara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online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sehingga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cakupannya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luas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.</a:t>
            </a:r>
            <a:br>
              <a:rPr lang="en-US" sz="2400" dirty="0">
                <a:latin typeface="Times New Roman"/>
                <a:ea typeface="+mn-lt"/>
                <a:cs typeface="Times New Roman"/>
              </a:rPr>
            </a:br>
            <a:endParaRPr lang="en-US" sz="2400">
              <a:latin typeface="Times New Roman"/>
              <a:cs typeface="Times New Roman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latin typeface="Times New Roman"/>
                <a:ea typeface="+mn-lt"/>
                <a:cs typeface="Times New Roman"/>
              </a:rPr>
              <a:t>⦁   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Mempermudah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pihak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pembeli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untuk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memesan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tiket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dengan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 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mudah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tanpa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perlu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lama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mengantri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.</a:t>
            </a:r>
            <a:br>
              <a:rPr lang="en-US" sz="2400" dirty="0">
                <a:latin typeface="Times New Roman"/>
                <a:ea typeface="+mn-lt"/>
                <a:cs typeface="Times New Roman"/>
              </a:rPr>
            </a:br>
            <a:endParaRPr lang="en-US" sz="2400">
              <a:latin typeface="Times New Roman"/>
              <a:cs typeface="Times New Roman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latin typeface="Times New Roman"/>
                <a:ea typeface="+mn-lt"/>
                <a:cs typeface="Times New Roman"/>
              </a:rPr>
              <a:t>⦁   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Mempermudah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pihak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penjual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untuk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mengatur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pemesanan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tiket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dengan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cepat</a:t>
            </a:r>
            <a:endParaRPr lang="en-US" sz="2400" err="1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513311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1A9FAE9-EB27-4677-87A0-C8BE2FFBC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257" y="1257085"/>
            <a:ext cx="10691265" cy="5005761"/>
          </a:xfrm>
        </p:spPr>
        <p:txBody>
          <a:bodyPr>
            <a:normAutofit/>
          </a:bodyPr>
          <a:lstStyle/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yang </a:t>
            </a:r>
            <a:r>
              <a:rPr lang="en-US" dirty="0" err="1"/>
              <a:t>menarik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jelas</a:t>
            </a:r>
            <a:r>
              <a:rPr lang="en-US" dirty="0"/>
              <a:t>, kami </a:t>
            </a:r>
            <a:r>
              <a:rPr lang="en-US" dirty="0" err="1"/>
              <a:t>menggunakan</a:t>
            </a:r>
            <a:r>
              <a:rPr lang="en-US" dirty="0"/>
              <a:t> form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pemesanan</a:t>
            </a:r>
            <a:r>
              <a:rPr lang="en-US" dirty="0"/>
              <a:t> </a:t>
            </a:r>
            <a:r>
              <a:rPr lang="en-US" dirty="0" err="1"/>
              <a:t>tiket</a:t>
            </a:r>
            <a:r>
              <a:rPr lang="en-US" dirty="0"/>
              <a:t> kami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memperjelas</a:t>
            </a:r>
            <a:r>
              <a:rPr lang="en-US" dirty="0"/>
              <a:t> user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memesan</a:t>
            </a:r>
            <a:r>
              <a:rPr lang="en-US" dirty="0"/>
              <a:t> </a:t>
            </a:r>
            <a:r>
              <a:rPr lang="en-US" dirty="0" err="1"/>
              <a:t>tiket</a:t>
            </a:r>
            <a:r>
              <a:rPr lang="en-US" dirty="0"/>
              <a:t>. </a:t>
            </a:r>
            <a:r>
              <a:rPr lang="en-US" dirty="0" err="1"/>
              <a:t>Untuk</a:t>
            </a:r>
            <a:r>
              <a:rPr lang="en-US" dirty="0"/>
              <a:t> form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sz="1800" dirty="0">
                <a:latin typeface="Consolas" panose="020B0609020204030204" pitchFamily="49" charset="0"/>
              </a:rPr>
              <a:t>bootstrap.css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yang di </a:t>
            </a:r>
            <a:r>
              <a:rPr lang="en-US" dirty="0" err="1"/>
              <a:t>dalamnya</a:t>
            </a:r>
            <a:r>
              <a:rPr lang="en-US" dirty="0"/>
              <a:t> </a:t>
            </a: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i="1" dirty="0"/>
              <a:t>style </a:t>
            </a:r>
            <a:r>
              <a:rPr lang="en-US" dirty="0" err="1"/>
              <a:t>untuk</a:t>
            </a:r>
            <a:r>
              <a:rPr lang="en-US" dirty="0"/>
              <a:t> form </a:t>
            </a:r>
            <a:r>
              <a:rPr lang="en-US" dirty="0" err="1"/>
              <a:t>tersebut</a:t>
            </a:r>
            <a:r>
              <a:rPr lang="en-US" dirty="0"/>
              <a:t>.</a:t>
            </a:r>
          </a:p>
          <a:p>
            <a:r>
              <a:rPr lang="en-US" dirty="0" err="1">
                <a:latin typeface="Calisto MT" panose="02040603050505030304" pitchFamily="18" charset="0"/>
              </a:rPr>
              <a:t>Untuk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tulisan</a:t>
            </a:r>
            <a:r>
              <a:rPr lang="en-US" dirty="0">
                <a:latin typeface="Calisto MT" panose="02040603050505030304" pitchFamily="18" charset="0"/>
              </a:rPr>
              <a:t>, </a:t>
            </a:r>
            <a:r>
              <a:rPr lang="en-US" dirty="0" err="1">
                <a:latin typeface="Calisto MT" panose="02040603050505030304" pitchFamily="18" charset="0"/>
              </a:rPr>
              <a:t>harga</a:t>
            </a:r>
            <a:r>
              <a:rPr lang="en-US" dirty="0">
                <a:latin typeface="Calisto MT" panose="02040603050505030304" pitchFamily="18" charset="0"/>
              </a:rPr>
              <a:t>, </a:t>
            </a:r>
            <a:r>
              <a:rPr lang="en-US" dirty="0" err="1">
                <a:latin typeface="Calisto MT" panose="02040603050505030304" pitchFamily="18" charset="0"/>
              </a:rPr>
              <a:t>biaya</a:t>
            </a:r>
            <a:r>
              <a:rPr lang="en-US" dirty="0">
                <a:latin typeface="Calisto MT" panose="02040603050505030304" pitchFamily="18" charset="0"/>
              </a:rPr>
              <a:t>, </a:t>
            </a:r>
            <a:r>
              <a:rPr lang="en-US" dirty="0" err="1">
                <a:latin typeface="Calisto MT" panose="02040603050505030304" pitchFamily="18" charset="0"/>
              </a:rPr>
              <a:t>dan</a:t>
            </a:r>
            <a:r>
              <a:rPr lang="en-US" dirty="0">
                <a:latin typeface="Calisto MT" panose="02040603050505030304" pitchFamily="18" charset="0"/>
              </a:rPr>
              <a:t> total </a:t>
            </a:r>
            <a:r>
              <a:rPr lang="en-US" dirty="0" err="1">
                <a:latin typeface="Calisto MT" panose="02040603050505030304" pitchFamily="18" charset="0"/>
              </a:rPr>
              <a:t>harga</a:t>
            </a:r>
            <a:r>
              <a:rPr lang="en-US" dirty="0">
                <a:latin typeface="Calisto MT" panose="02040603050505030304" pitchFamily="18" charset="0"/>
              </a:rPr>
              <a:t>, kami </a:t>
            </a:r>
            <a:r>
              <a:rPr lang="en-US" dirty="0" err="1">
                <a:latin typeface="Calisto MT" panose="02040603050505030304" pitchFamily="18" charset="0"/>
              </a:rPr>
              <a:t>menggunakan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sz="1800" dirty="0">
                <a:latin typeface="Consolas" panose="020B0609020204030204" pitchFamily="49" charset="0"/>
              </a:rPr>
              <a:t>main.css </a:t>
            </a:r>
            <a:r>
              <a:rPr lang="en-US" dirty="0">
                <a:latin typeface="Calisto MT" panose="02040603050505030304" pitchFamily="18" charset="0"/>
              </a:rPr>
              <a:t>yang di </a:t>
            </a:r>
            <a:r>
              <a:rPr lang="en-US" dirty="0" err="1">
                <a:latin typeface="Calisto MT" panose="02040603050505030304" pitchFamily="18" charset="0"/>
              </a:rPr>
              <a:t>dalamnya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terdapat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pengaturan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untuk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bentuk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tulisan</a:t>
            </a:r>
            <a:r>
              <a:rPr lang="en-US" dirty="0">
                <a:latin typeface="Calisto MT" panose="02040603050505030304" pitchFamily="18" charset="0"/>
              </a:rPr>
              <a:t>, </a:t>
            </a:r>
            <a:r>
              <a:rPr lang="en-US" dirty="0" err="1">
                <a:latin typeface="Calisto MT" panose="02040603050505030304" pitchFamily="18" charset="0"/>
              </a:rPr>
              <a:t>pengaturan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harga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totalnya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dengan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navbar</a:t>
            </a:r>
            <a:r>
              <a:rPr lang="en-US" dirty="0">
                <a:latin typeface="Calisto MT" panose="02040603050505030304" pitchFamily="18" charset="0"/>
              </a:rPr>
              <a:t> scroll di TicketOrder.html kami.</a:t>
            </a:r>
          </a:p>
          <a:p>
            <a:r>
              <a:rPr lang="en-US" dirty="0" err="1">
                <a:latin typeface="Calisto MT" panose="02040603050505030304" pitchFamily="18" charset="0"/>
              </a:rPr>
              <a:t>Untuk</a:t>
            </a:r>
            <a:r>
              <a:rPr lang="en-US" dirty="0">
                <a:latin typeface="Calisto MT" panose="02040603050505030304" pitchFamily="18" charset="0"/>
              </a:rPr>
              <a:t> button “</a:t>
            </a:r>
            <a:r>
              <a:rPr lang="en-US" dirty="0" err="1">
                <a:latin typeface="Calisto MT" panose="02040603050505030304" pitchFamily="18" charset="0"/>
              </a:rPr>
              <a:t>lanjutkan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pemesanan</a:t>
            </a:r>
            <a:r>
              <a:rPr lang="en-US" dirty="0">
                <a:latin typeface="Calisto MT" panose="02040603050505030304" pitchFamily="18" charset="0"/>
              </a:rPr>
              <a:t>” kami </a:t>
            </a:r>
            <a:r>
              <a:rPr lang="en-US" dirty="0" err="1">
                <a:latin typeface="Calisto MT" panose="02040603050505030304" pitchFamily="18" charset="0"/>
              </a:rPr>
              <a:t>menggunakan</a:t>
            </a:r>
            <a:r>
              <a:rPr lang="en-US" dirty="0">
                <a:latin typeface="Calisto MT" panose="02040603050505030304" pitchFamily="18" charset="0"/>
              </a:rPr>
              <a:t> event </a:t>
            </a:r>
            <a:r>
              <a:rPr lang="en-US" dirty="0" err="1">
                <a:latin typeface="Calisto MT" panose="02040603050505030304" pitchFamily="18" charset="0"/>
              </a:rPr>
              <a:t>onclick</a:t>
            </a:r>
            <a:r>
              <a:rPr lang="en-US" dirty="0">
                <a:latin typeface="Calisto MT" panose="02040603050505030304" pitchFamily="18" charset="0"/>
              </a:rPr>
              <a:t>=function( ) </a:t>
            </a:r>
            <a:r>
              <a:rPr lang="en-US" dirty="0" err="1">
                <a:latin typeface="Calisto MT" panose="02040603050505030304" pitchFamily="18" charset="0"/>
              </a:rPr>
              <a:t>jadi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saat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tombol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tersebut</a:t>
            </a:r>
            <a:r>
              <a:rPr lang="en-US" dirty="0">
                <a:latin typeface="Calisto MT" panose="02040603050505030304" pitchFamily="18" charset="0"/>
              </a:rPr>
              <a:t> (slide 9) </a:t>
            </a:r>
            <a:r>
              <a:rPr lang="en-US" dirty="0" err="1">
                <a:latin typeface="Calisto MT" panose="02040603050505030304" pitchFamily="18" charset="0"/>
              </a:rPr>
              <a:t>ditekan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maka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akan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keluar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hasilnya</a:t>
            </a:r>
            <a:r>
              <a:rPr lang="en-US" dirty="0">
                <a:latin typeface="Calisto MT" panose="02040603050505030304" pitchFamily="18" charset="0"/>
              </a:rPr>
              <a:t> di slide 10. Kita </a:t>
            </a:r>
            <a:r>
              <a:rPr lang="en-US" dirty="0" err="1">
                <a:latin typeface="Calisto MT" panose="02040603050505030304" pitchFamily="18" charset="0"/>
              </a:rPr>
              <a:t>bisa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melihat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bahwa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saat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tombol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diklik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maka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akan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keluar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metode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konfirmasi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pembayaran</a:t>
            </a:r>
            <a:r>
              <a:rPr lang="en-US" dirty="0">
                <a:latin typeface="Calisto MT" panose="02040603050505030304" pitchFamily="18" charset="0"/>
              </a:rPr>
              <a:t>. </a:t>
            </a:r>
            <a:r>
              <a:rPr lang="en-US" dirty="0" err="1">
                <a:latin typeface="Calisto MT" panose="02040603050505030304" pitchFamily="18" charset="0"/>
              </a:rPr>
              <a:t>Metode</a:t>
            </a:r>
            <a:r>
              <a:rPr lang="en-US" dirty="0">
                <a:latin typeface="Calisto MT" panose="02040603050505030304" pitchFamily="18" charset="0"/>
              </a:rPr>
              <a:t> – </a:t>
            </a:r>
            <a:r>
              <a:rPr lang="en-US" dirty="0" err="1">
                <a:latin typeface="Calisto MT" panose="02040603050505030304" pitchFamily="18" charset="0"/>
              </a:rPr>
              <a:t>metode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pembayaran</a:t>
            </a:r>
            <a:r>
              <a:rPr lang="en-US" dirty="0">
                <a:latin typeface="Calisto MT" panose="02040603050505030304" pitchFamily="18" charset="0"/>
              </a:rPr>
              <a:t> yang </a:t>
            </a:r>
            <a:r>
              <a:rPr lang="en-US" dirty="0" err="1">
                <a:latin typeface="Calisto MT" panose="02040603050505030304" pitchFamily="18" charset="0"/>
              </a:rPr>
              <a:t>bisa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dilakukan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ditunjukkan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dengan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gambar</a:t>
            </a:r>
            <a:r>
              <a:rPr lang="en-US" dirty="0">
                <a:latin typeface="Calisto MT" panose="02040603050505030304" pitchFamily="18" charset="0"/>
              </a:rPr>
              <a:t> – </a:t>
            </a:r>
            <a:r>
              <a:rPr lang="en-US" dirty="0" err="1">
                <a:latin typeface="Calisto MT" panose="02040603050505030304" pitchFamily="18" charset="0"/>
              </a:rPr>
              <a:t>gambar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dari</a:t>
            </a:r>
            <a:r>
              <a:rPr lang="en-US" dirty="0">
                <a:latin typeface="Calisto MT" panose="02040603050505030304" pitchFamily="18" charset="0"/>
              </a:rPr>
              <a:t> web browser</a:t>
            </a:r>
          </a:p>
          <a:p>
            <a:r>
              <a:rPr lang="en-US" dirty="0">
                <a:latin typeface="Calisto MT" panose="02040603050505030304" pitchFamily="18" charset="0"/>
              </a:rPr>
              <a:t>Di </a:t>
            </a:r>
            <a:r>
              <a:rPr lang="en-US" dirty="0" err="1">
                <a:latin typeface="Calisto MT" panose="02040603050505030304" pitchFamily="18" charset="0"/>
              </a:rPr>
              <a:t>dalam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metode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pembayaran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juga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ada</a:t>
            </a:r>
            <a:r>
              <a:rPr lang="en-US" dirty="0">
                <a:latin typeface="Calisto MT" panose="02040603050505030304" pitchFamily="18" charset="0"/>
              </a:rPr>
              <a:t> button </a:t>
            </a:r>
            <a:r>
              <a:rPr lang="en-US" dirty="0" err="1">
                <a:latin typeface="Calisto MT" panose="02040603050505030304" pitchFamily="18" charset="0"/>
              </a:rPr>
              <a:t>untuk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memilih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bangku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sehingga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saat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diklik</a:t>
            </a:r>
            <a:r>
              <a:rPr lang="en-US" dirty="0">
                <a:latin typeface="Calisto MT" panose="02040603050505030304" pitchFamily="18" charset="0"/>
              </a:rPr>
              <a:t> button-</a:t>
            </a:r>
            <a:r>
              <a:rPr lang="en-US" dirty="0" err="1">
                <a:latin typeface="Calisto MT" panose="02040603050505030304" pitchFamily="18" charset="0"/>
              </a:rPr>
              <a:t>nya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akan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dialihkan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ke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denah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pemilihan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bangku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untuk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memilih</a:t>
            </a:r>
            <a:r>
              <a:rPr lang="en-US" dirty="0">
                <a:latin typeface="Calisto MT" panose="02040603050505030304" pitchFamily="18" charset="0"/>
              </a:rPr>
              <a:t>. </a:t>
            </a:r>
            <a:r>
              <a:rPr lang="en-US" dirty="0" err="1">
                <a:latin typeface="Calisto MT" panose="02040603050505030304" pitchFamily="18" charset="0"/>
              </a:rPr>
              <a:t>Pengalihan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ke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denah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tempat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duduk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kita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gunakan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kode</a:t>
            </a:r>
            <a:r>
              <a:rPr lang="en-US" dirty="0">
                <a:latin typeface="Calisto MT" panose="02040603050505030304" pitchFamily="18" charset="0"/>
              </a:rPr>
              <a:t> </a:t>
            </a:r>
            <a:r>
              <a:rPr lang="en-US" dirty="0" err="1">
                <a:latin typeface="Calisto MT" panose="02040603050505030304" pitchFamily="18" charset="0"/>
              </a:rPr>
              <a:t>href</a:t>
            </a:r>
            <a:r>
              <a:rPr lang="en-US" dirty="0">
                <a:latin typeface="Calisto MT" panose="02040603050505030304" pitchFamily="18" charset="0"/>
              </a:rPr>
              <a:t> di </a:t>
            </a:r>
            <a:r>
              <a:rPr lang="en-US" dirty="0" err="1">
                <a:latin typeface="Calisto MT" panose="02040603050505030304" pitchFamily="18" charset="0"/>
              </a:rPr>
              <a:t>dalam</a:t>
            </a:r>
            <a:r>
              <a:rPr lang="en-US" dirty="0">
                <a:latin typeface="Calisto MT" panose="02040603050505030304" pitchFamily="18" charset="0"/>
              </a:rPr>
              <a:t> html kami</a:t>
            </a:r>
            <a:endParaRPr lang="id-ID" dirty="0"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4591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75FF3DA-4F08-48AD-A7B7-D73FE5029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32" y="860313"/>
            <a:ext cx="10691265" cy="725634"/>
          </a:xfrm>
        </p:spPr>
        <p:txBody>
          <a:bodyPr>
            <a:normAutofit/>
          </a:bodyPr>
          <a:lstStyle/>
          <a:p>
            <a:r>
              <a:rPr lang="en-US" dirty="0" err="1"/>
              <a:t>Pemilihan</a:t>
            </a:r>
            <a:r>
              <a:rPr lang="en-US" dirty="0"/>
              <a:t> </a:t>
            </a:r>
            <a:r>
              <a:rPr lang="en-US" dirty="0" err="1"/>
              <a:t>bangku</a:t>
            </a:r>
            <a:endParaRPr lang="id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3EB194-65AA-4F8E-9432-53F41D6F8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4193" y="1585947"/>
            <a:ext cx="8005942" cy="425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1957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66AABF9-2078-494F-B986-BC6C41392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4906" y="1205212"/>
            <a:ext cx="10691265" cy="5032921"/>
          </a:xfrm>
        </p:spPr>
        <p:txBody>
          <a:bodyPr/>
          <a:lstStyle/>
          <a:p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meklik</a:t>
            </a:r>
            <a:r>
              <a:rPr lang="en-US" dirty="0"/>
              <a:t> button “</a:t>
            </a:r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bangku</a:t>
            </a:r>
            <a:r>
              <a:rPr lang="en-US" dirty="0"/>
              <a:t>”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dialihkan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denah</a:t>
            </a:r>
            <a:r>
              <a:rPr lang="en-US" dirty="0"/>
              <a:t> </a:t>
            </a:r>
            <a:r>
              <a:rPr lang="en-US" dirty="0" err="1"/>
              <a:t>pemilihan</a:t>
            </a:r>
            <a:r>
              <a:rPr lang="en-US" dirty="0"/>
              <a:t> </a:t>
            </a:r>
            <a:r>
              <a:rPr lang="en-US" dirty="0" err="1"/>
              <a:t>bangku</a:t>
            </a:r>
            <a:r>
              <a:rPr lang="en-US" dirty="0"/>
              <a:t>.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denah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button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kursi</a:t>
            </a:r>
            <a:r>
              <a:rPr lang="en-US" dirty="0"/>
              <a:t> 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Jumbotron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SCREEN (</a:t>
            </a:r>
            <a:r>
              <a:rPr lang="en-US" dirty="0" err="1"/>
              <a:t>layar</a:t>
            </a:r>
            <a:r>
              <a:rPr lang="en-US" dirty="0"/>
              <a:t> </a:t>
            </a:r>
            <a:r>
              <a:rPr lang="en-US" dirty="0" err="1"/>
              <a:t>bioskop</a:t>
            </a:r>
            <a:r>
              <a:rPr lang="en-US" dirty="0"/>
              <a:t>)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denah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akhirnya</a:t>
            </a:r>
            <a:r>
              <a:rPr lang="en-US" dirty="0"/>
              <a:t> button </a:t>
            </a:r>
            <a:r>
              <a:rPr lang="en-US" dirty="0" err="1"/>
              <a:t>lanjutkan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.</a:t>
            </a:r>
          </a:p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kursi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button </a:t>
            </a:r>
            <a:r>
              <a:rPr lang="en-US" dirty="0" err="1"/>
              <a:t>dan</a:t>
            </a:r>
            <a:r>
              <a:rPr lang="en-US" dirty="0"/>
              <a:t> class “active” agar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menekan</a:t>
            </a:r>
            <a:r>
              <a:rPr lang="en-US" dirty="0"/>
              <a:t> button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denah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, para </a:t>
            </a:r>
            <a:r>
              <a:rPr lang="en-US" dirty="0" err="1"/>
              <a:t>pelanggan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mengetahui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bangku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</a:t>
            </a:r>
            <a:r>
              <a:rPr lang="en-US" dirty="0" err="1"/>
              <a:t>kebingungan</a:t>
            </a:r>
            <a:r>
              <a:rPr lang="en-US" dirty="0"/>
              <a:t>. </a:t>
            </a:r>
            <a:r>
              <a:rPr lang="en-US" dirty="0" err="1"/>
              <a:t>Tentunya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memperbagus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button </a:t>
            </a:r>
            <a:r>
              <a:rPr lang="en-US" dirty="0" err="1"/>
              <a:t>tersebut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di tag &lt;style&gt;&lt;/style&gt; agar </a:t>
            </a:r>
            <a:r>
              <a:rPr lang="en-US" dirty="0" err="1"/>
              <a:t>terlihat</a:t>
            </a:r>
            <a:r>
              <a:rPr lang="en-US" dirty="0"/>
              <a:t> </a:t>
            </a:r>
            <a:r>
              <a:rPr lang="en-US" dirty="0" err="1"/>
              <a:t>unik</a:t>
            </a:r>
            <a:r>
              <a:rPr lang="en-US" dirty="0"/>
              <a:t>.</a:t>
            </a:r>
          </a:p>
          <a:p>
            <a:r>
              <a:rPr lang="en-US" dirty="0" err="1"/>
              <a:t>Untuk</a:t>
            </a:r>
            <a:r>
              <a:rPr lang="en-US" dirty="0"/>
              <a:t> Screen kami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Bootstrap </a:t>
            </a:r>
            <a:r>
              <a:rPr lang="en-US" dirty="0" err="1"/>
              <a:t>Jumbotron</a:t>
            </a:r>
            <a:r>
              <a:rPr lang="en-US" dirty="0"/>
              <a:t>.</a:t>
            </a:r>
          </a:p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sentuhan</a:t>
            </a:r>
            <a:r>
              <a:rPr lang="en-US" dirty="0"/>
              <a:t> </a:t>
            </a:r>
            <a:r>
              <a:rPr lang="en-US" dirty="0" err="1"/>
              <a:t>terakhir</a:t>
            </a:r>
            <a:r>
              <a:rPr lang="en-US" dirty="0"/>
              <a:t>, kami </a:t>
            </a:r>
            <a:r>
              <a:rPr lang="en-US" dirty="0" err="1"/>
              <a:t>menggunakan</a:t>
            </a:r>
            <a:r>
              <a:rPr lang="en-US" dirty="0"/>
              <a:t> button primary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melanjutkan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dialihkan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tahap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</a:t>
            </a:r>
            <a:r>
              <a:rPr lang="en-US" dirty="0" err="1"/>
              <a:t>terakhir</a:t>
            </a:r>
            <a:r>
              <a:rPr lang="en-US" dirty="0"/>
              <a:t>. Button </a:t>
            </a:r>
            <a:r>
              <a:rPr lang="en-US" dirty="0" err="1"/>
              <a:t>ada</a:t>
            </a:r>
            <a:r>
              <a:rPr lang="en-US" dirty="0"/>
              <a:t> di </a:t>
            </a:r>
            <a:r>
              <a:rPr lang="en-US" dirty="0" err="1"/>
              <a:t>bagian</a:t>
            </a:r>
            <a:r>
              <a:rPr lang="en-US" dirty="0"/>
              <a:t> paling </a:t>
            </a:r>
            <a:r>
              <a:rPr lang="en-US" dirty="0" err="1"/>
              <a:t>bawah</a:t>
            </a:r>
            <a:r>
              <a:rPr lang="en-US" dirty="0"/>
              <a:t>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7215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33A452A-D3B2-429A-BC66-9F640C536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6245" y="1058020"/>
            <a:ext cx="10691265" cy="725635"/>
          </a:xfrm>
        </p:spPr>
        <p:txBody>
          <a:bodyPr/>
          <a:lstStyle/>
          <a:p>
            <a:r>
              <a:rPr lang="en-US" dirty="0" err="1"/>
              <a:t>Kode</a:t>
            </a:r>
            <a:r>
              <a:rPr lang="en-US" dirty="0"/>
              <a:t> Booking</a:t>
            </a:r>
            <a:endParaRPr lang="id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A08EB7-C4E3-4B4D-9592-ED8C5E1B9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397" y="1926624"/>
            <a:ext cx="7210425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347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0A17E4C-9571-4CE0-8F68-B64828DBC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0830" y="1235675"/>
            <a:ext cx="10691265" cy="5014814"/>
          </a:xfrm>
        </p:spPr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sentuhan</a:t>
            </a:r>
            <a:r>
              <a:rPr lang="en-US" dirty="0"/>
              <a:t> </a:t>
            </a:r>
            <a:r>
              <a:rPr lang="en-US" dirty="0" err="1"/>
              <a:t>terakhir</a:t>
            </a:r>
            <a:r>
              <a:rPr lang="en-US" dirty="0"/>
              <a:t> kami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booking, kami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membuatnya</a:t>
            </a:r>
            <a:r>
              <a:rPr lang="en-US" dirty="0"/>
              <a:t> </a:t>
            </a:r>
            <a:r>
              <a:rPr lang="en-US" dirty="0" err="1"/>
              <a:t>terlalu</a:t>
            </a:r>
            <a:r>
              <a:rPr lang="en-US" dirty="0"/>
              <a:t> </a:t>
            </a:r>
            <a:r>
              <a:rPr lang="en-US" dirty="0" err="1"/>
              <a:t>rumit</a:t>
            </a:r>
            <a:r>
              <a:rPr lang="en-US" dirty="0"/>
              <a:t>. Kami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font-family, font-size, </a:t>
            </a:r>
            <a:r>
              <a:rPr lang="en-US" dirty="0" err="1"/>
              <a:t>javascript</a:t>
            </a:r>
            <a:r>
              <a:rPr lang="en-US" dirty="0"/>
              <a:t> function( ), </a:t>
            </a:r>
            <a:r>
              <a:rPr lang="en-US" dirty="0" err="1"/>
              <a:t>dan</a:t>
            </a:r>
            <a:r>
              <a:rPr lang="en-US" dirty="0"/>
              <a:t> button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kembali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homepage kami.</a:t>
            </a:r>
          </a:p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judul</a:t>
            </a:r>
            <a:r>
              <a:rPr lang="en-US" dirty="0"/>
              <a:t> di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atas</a:t>
            </a:r>
            <a:r>
              <a:rPr lang="en-US" dirty="0"/>
              <a:t> kami </a:t>
            </a:r>
            <a:r>
              <a:rPr lang="en-US" dirty="0" err="1"/>
              <a:t>menggunakan</a:t>
            </a:r>
            <a:r>
              <a:rPr lang="en-US" dirty="0"/>
              <a:t> font-family </a:t>
            </a:r>
            <a:r>
              <a:rPr lang="en-US" dirty="0" err="1"/>
              <a:t>dan</a:t>
            </a:r>
            <a:r>
              <a:rPr lang="en-US" dirty="0"/>
              <a:t> font-size.</a:t>
            </a:r>
          </a:p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-booking,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javascript</a:t>
            </a:r>
            <a:r>
              <a:rPr lang="en-US" dirty="0"/>
              <a:t> function( )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menampilkan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konfirmasi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kami. Dan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ditampilkan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i="1" dirty="0"/>
              <a:t>random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function </a:t>
            </a:r>
            <a:r>
              <a:rPr lang="en-US" dirty="0" err="1"/>
              <a:t>randomnumber</a:t>
            </a:r>
            <a:r>
              <a:rPr lang="en-US" dirty="0"/>
              <a:t>( ) di kode-booking.html kami. </a:t>
            </a:r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memesan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akhirnya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booking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keluar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i="1" dirty="0"/>
              <a:t>random</a:t>
            </a:r>
            <a:r>
              <a:rPr lang="en-US" dirty="0"/>
              <a:t>.</a:t>
            </a:r>
          </a:p>
          <a:p>
            <a:r>
              <a:rPr lang="en-US" dirty="0"/>
              <a:t>Dan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sentuhan</a:t>
            </a:r>
            <a:r>
              <a:rPr lang="en-US" dirty="0"/>
              <a:t> </a:t>
            </a:r>
            <a:r>
              <a:rPr lang="en-US" dirty="0" err="1"/>
              <a:t>terakhir</a:t>
            </a:r>
            <a:r>
              <a:rPr lang="en-US" dirty="0"/>
              <a:t>, kami </a:t>
            </a:r>
            <a:r>
              <a:rPr lang="en-US" dirty="0" err="1"/>
              <a:t>menyertakan</a:t>
            </a:r>
            <a:r>
              <a:rPr lang="en-US" dirty="0"/>
              <a:t> button home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kembali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.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02702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813C50-C652-4E6E-837A-08B4E8855CB2}"/>
              </a:ext>
            </a:extLst>
          </p:cNvPr>
          <p:cNvSpPr txBox="1"/>
          <p:nvPr/>
        </p:nvSpPr>
        <p:spPr>
          <a:xfrm>
            <a:off x="647700" y="871758"/>
            <a:ext cx="2401019" cy="85189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cap="all" spc="30" dirty="0">
                <a:solidFill>
                  <a:srgbClr val="0C0C0C"/>
                </a:solidFill>
                <a:latin typeface="+mj-lt"/>
                <a:ea typeface="+mj-ea"/>
                <a:cs typeface="+mj-cs"/>
              </a:rPr>
              <a:t>Why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35C47-1A62-4FF7-B214-DC3FB1FE66A0}"/>
              </a:ext>
            </a:extLst>
          </p:cNvPr>
          <p:cNvSpPr txBox="1"/>
          <p:nvPr/>
        </p:nvSpPr>
        <p:spPr>
          <a:xfrm>
            <a:off x="2906916" y="1512311"/>
            <a:ext cx="6387927" cy="61266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2400" dirty="0" err="1">
                <a:solidFill>
                  <a:srgbClr val="0C0C0C"/>
                </a:solidFill>
                <a:latin typeface="Times New Roman"/>
                <a:cs typeface="Times New Roman"/>
              </a:rPr>
              <a:t>Mengapa</a:t>
            </a:r>
            <a:r>
              <a:rPr lang="en-US" sz="2400" dirty="0">
                <a:solidFill>
                  <a:srgbClr val="0C0C0C"/>
                </a:solidFill>
                <a:latin typeface="Times New Roman"/>
                <a:cs typeface="Times New Roman"/>
              </a:rPr>
              <a:t> kami </a:t>
            </a:r>
            <a:r>
              <a:rPr lang="en-US" sz="2400" dirty="0" err="1">
                <a:solidFill>
                  <a:srgbClr val="0C0C0C"/>
                </a:solidFill>
                <a:latin typeface="Times New Roman"/>
                <a:cs typeface="Times New Roman"/>
              </a:rPr>
              <a:t>membuat</a:t>
            </a:r>
            <a:r>
              <a:rPr lang="en-US" sz="2400" dirty="0">
                <a:solidFill>
                  <a:srgbClr val="0C0C0C"/>
                </a:solidFill>
                <a:latin typeface="Times New Roman"/>
                <a:cs typeface="Times New Roman"/>
              </a:rPr>
              <a:t> website </a:t>
            </a:r>
            <a:r>
              <a:rPr lang="en-US" sz="2400" dirty="0" err="1">
                <a:solidFill>
                  <a:srgbClr val="0C0C0C"/>
                </a:solidFill>
                <a:latin typeface="Times New Roman"/>
                <a:cs typeface="Times New Roman"/>
              </a:rPr>
              <a:t>ini</a:t>
            </a:r>
            <a:r>
              <a:rPr lang="en-US" sz="2400" dirty="0">
                <a:solidFill>
                  <a:srgbClr val="0C0C0C"/>
                </a:solidFill>
                <a:latin typeface="Times New Roman"/>
                <a:cs typeface="Times New Roman"/>
              </a:rPr>
              <a:t>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C94AF7-0970-453F-B206-809130B966D5}"/>
              </a:ext>
            </a:extLst>
          </p:cNvPr>
          <p:cNvSpPr txBox="1"/>
          <p:nvPr/>
        </p:nvSpPr>
        <p:spPr>
          <a:xfrm>
            <a:off x="467804" y="2250595"/>
            <a:ext cx="11268970" cy="46130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Dalam </a:t>
            </a:r>
            <a:r>
              <a:rPr lang="en-US" dirty="0" err="1">
                <a:ea typeface="+mn-lt"/>
                <a:cs typeface="+mn-lt"/>
              </a:rPr>
              <a:t>melakukan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pemesanan</a:t>
            </a:r>
            <a:r>
              <a:rPr lang="en-US" dirty="0">
                <a:ea typeface="+mn-lt"/>
                <a:cs typeface="+mn-lt"/>
              </a:rPr>
              <a:t>, </a:t>
            </a:r>
            <a:r>
              <a:rPr lang="en-US" dirty="0" err="1">
                <a:ea typeface="+mn-lt"/>
                <a:cs typeface="+mn-lt"/>
              </a:rPr>
              <a:t>cara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tatap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muka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langsung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antara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penjual</a:t>
            </a:r>
            <a:r>
              <a:rPr lang="en-US" dirty="0">
                <a:ea typeface="+mn-lt"/>
                <a:cs typeface="+mn-lt"/>
              </a:rPr>
              <a:t> dan </a:t>
            </a:r>
            <a:r>
              <a:rPr lang="en-US" dirty="0" err="1">
                <a:ea typeface="+mn-lt"/>
                <a:cs typeface="+mn-lt"/>
              </a:rPr>
              <a:t>pembeli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mungkin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adalah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hal</a:t>
            </a:r>
            <a:r>
              <a:rPr lang="en-US" dirty="0">
                <a:ea typeface="+mn-lt"/>
                <a:cs typeface="+mn-lt"/>
              </a:rPr>
              <a:t> yang </a:t>
            </a:r>
          </a:p>
          <a:p>
            <a:pPr algn="ctr">
              <a:lnSpc>
                <a:spcPct val="150000"/>
              </a:lnSpc>
            </a:pPr>
            <a:r>
              <a:rPr lang="en-US" dirty="0" err="1">
                <a:ea typeface="+mn-lt"/>
                <a:cs typeface="+mn-lt"/>
              </a:rPr>
              <a:t>umum</a:t>
            </a:r>
            <a:r>
              <a:rPr lang="en-US" dirty="0">
                <a:ea typeface="+mn-lt"/>
                <a:cs typeface="+mn-lt"/>
              </a:rPr>
              <a:t>, </a:t>
            </a:r>
            <a:r>
              <a:rPr lang="en-US" dirty="0" err="1">
                <a:ea typeface="+mn-lt"/>
                <a:cs typeface="+mn-lt"/>
              </a:rPr>
              <a:t>tetapi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kemungkinan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cara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ini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seringkali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ada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keluhan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atau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gangguan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dari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pihak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pembeli</a:t>
            </a:r>
            <a:r>
              <a:rPr lang="en-US" dirty="0">
                <a:ea typeface="+mn-lt"/>
                <a:cs typeface="+mn-lt"/>
              </a:rPr>
              <a:t> (customer) di </a:t>
            </a:r>
            <a:r>
              <a:rPr lang="en-US" dirty="0" err="1">
                <a:ea typeface="+mn-lt"/>
                <a:cs typeface="+mn-lt"/>
              </a:rPr>
              <a:t>antaranya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adalah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pemesanan</a:t>
            </a:r>
            <a:r>
              <a:rPr lang="en-US" dirty="0">
                <a:ea typeface="+mn-lt"/>
                <a:cs typeface="+mn-lt"/>
              </a:rPr>
              <a:t> yang </a:t>
            </a:r>
            <a:r>
              <a:rPr lang="en-US" dirty="0" err="1">
                <a:ea typeface="+mn-lt"/>
                <a:cs typeface="+mn-lt"/>
              </a:rPr>
              <a:t>kelamaan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atau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antrian</a:t>
            </a:r>
            <a:r>
              <a:rPr lang="en-US" dirty="0">
                <a:ea typeface="+mn-lt"/>
                <a:cs typeface="+mn-lt"/>
              </a:rPr>
              <a:t> yang </a:t>
            </a:r>
            <a:r>
              <a:rPr lang="en-US" dirty="0" err="1">
                <a:ea typeface="+mn-lt"/>
                <a:cs typeface="+mn-lt"/>
              </a:rPr>
              <a:t>panjang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Hingga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tidak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menonton</a:t>
            </a:r>
            <a:r>
              <a:rPr lang="en-US" dirty="0">
                <a:ea typeface="+mn-lt"/>
                <a:cs typeface="+mn-lt"/>
              </a:rPr>
              <a:t> film </a:t>
            </a:r>
            <a:r>
              <a:rPr lang="en-US" dirty="0" err="1">
                <a:ea typeface="+mn-lt"/>
                <a:cs typeface="+mn-lt"/>
              </a:rPr>
              <a:t>bioskop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tepat</a:t>
            </a:r>
            <a:r>
              <a:rPr lang="en-US" dirty="0">
                <a:ea typeface="+mn-lt"/>
                <a:cs typeface="+mn-lt"/>
              </a:rPr>
              <a:t> pada </a:t>
            </a:r>
            <a:r>
              <a:rPr lang="en-US" dirty="0" err="1">
                <a:ea typeface="+mn-lt"/>
                <a:cs typeface="+mn-lt"/>
              </a:rPr>
              <a:t>waktunya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algn="ctr">
              <a:lnSpc>
                <a:spcPct val="150000"/>
              </a:lnSpc>
            </a:pPr>
            <a:endParaRPr lang="en-US" dirty="0">
              <a:ea typeface="+mn-lt"/>
              <a:cs typeface="+mn-lt"/>
            </a:endParaRPr>
          </a:p>
          <a:p>
            <a:pPr algn="ctr">
              <a:lnSpc>
                <a:spcPct val="150000"/>
              </a:lnSpc>
            </a:pPr>
            <a:r>
              <a:rPr lang="en-US" dirty="0" err="1">
                <a:ea typeface="+mn-lt"/>
                <a:cs typeface="+mn-lt"/>
              </a:rPr>
              <a:t>Dengan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membuat</a:t>
            </a:r>
            <a:r>
              <a:rPr lang="en-US" dirty="0">
                <a:ea typeface="+mn-lt"/>
                <a:cs typeface="+mn-lt"/>
              </a:rPr>
              <a:t> website </a:t>
            </a:r>
            <a:r>
              <a:rPr lang="en-US" dirty="0" err="1">
                <a:ea typeface="+mn-lt"/>
                <a:cs typeface="+mn-lt"/>
              </a:rPr>
              <a:t>pemesanan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tiket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bioskop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ini</a:t>
            </a:r>
            <a:r>
              <a:rPr lang="en-US" dirty="0">
                <a:ea typeface="+mn-lt"/>
                <a:cs typeface="+mn-lt"/>
              </a:rPr>
              <a:t>, customer 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melihat</a:t>
            </a:r>
            <a:r>
              <a:rPr lang="en-US" dirty="0">
                <a:ea typeface="+mn-lt"/>
                <a:cs typeface="+mn-lt"/>
              </a:rPr>
              <a:t> film – film yang </a:t>
            </a:r>
            <a:r>
              <a:rPr lang="en-US" dirty="0" err="1">
                <a:ea typeface="+mn-lt"/>
                <a:cs typeface="+mn-lt"/>
              </a:rPr>
              <a:t>sedang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dimainkan</a:t>
            </a:r>
            <a:r>
              <a:rPr lang="en-US" dirty="0">
                <a:ea typeface="+mn-lt"/>
                <a:cs typeface="+mn-lt"/>
              </a:rPr>
              <a:t> dan </a:t>
            </a:r>
            <a:r>
              <a:rPr lang="en-US" dirty="0" err="1">
                <a:ea typeface="+mn-lt"/>
                <a:cs typeface="+mn-lt"/>
              </a:rPr>
              <a:t>merencanakan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pembelian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tiket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sesuai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jadwal</a:t>
            </a:r>
            <a:r>
              <a:rPr lang="en-US" dirty="0">
                <a:ea typeface="+mn-lt"/>
                <a:cs typeface="+mn-lt"/>
              </a:rPr>
              <a:t> film </a:t>
            </a:r>
            <a:r>
              <a:rPr lang="en-US" dirty="0" err="1">
                <a:ea typeface="+mn-lt"/>
                <a:cs typeface="+mn-lt"/>
              </a:rPr>
              <a:t>tersebut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tanpa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perlu</a:t>
            </a:r>
            <a:r>
              <a:rPr lang="en-US" dirty="0">
                <a:ea typeface="+mn-lt"/>
                <a:cs typeface="+mn-lt"/>
              </a:rPr>
              <a:t> lama </a:t>
            </a:r>
            <a:r>
              <a:rPr lang="en-US" dirty="0" err="1">
                <a:ea typeface="+mn-lt"/>
                <a:cs typeface="+mn-lt"/>
              </a:rPr>
              <a:t>mengantri</a:t>
            </a:r>
            <a:r>
              <a:rPr lang="en-US" dirty="0">
                <a:ea typeface="+mn-lt"/>
                <a:cs typeface="+mn-lt"/>
              </a:rPr>
              <a:t>, dan </a:t>
            </a:r>
            <a:r>
              <a:rPr lang="en-US" dirty="0" err="1">
                <a:ea typeface="+mn-lt"/>
                <a:cs typeface="+mn-lt"/>
              </a:rPr>
              <a:t>kelewat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waktu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mainnya</a:t>
            </a:r>
            <a:r>
              <a:rPr lang="en-US" dirty="0">
                <a:ea typeface="+mn-lt"/>
                <a:cs typeface="+mn-lt"/>
              </a:rPr>
              <a:t>. </a:t>
            </a:r>
            <a:r>
              <a:rPr lang="en-US" dirty="0" err="1">
                <a:ea typeface="+mn-lt"/>
                <a:cs typeface="+mn-lt"/>
              </a:rPr>
              <a:t>Apalagi</a:t>
            </a:r>
            <a:r>
              <a:rPr lang="en-US" dirty="0">
                <a:ea typeface="+mn-lt"/>
                <a:cs typeface="+mn-lt"/>
              </a:rPr>
              <a:t> di </a:t>
            </a:r>
            <a:r>
              <a:rPr lang="en-US" dirty="0" err="1">
                <a:ea typeface="+mn-lt"/>
                <a:cs typeface="+mn-lt"/>
              </a:rPr>
              <a:t>saat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sedang</a:t>
            </a:r>
            <a:r>
              <a:rPr lang="en-US" dirty="0">
                <a:ea typeface="+mn-lt"/>
                <a:cs typeface="+mn-lt"/>
              </a:rPr>
              <a:t> pandemic </a:t>
            </a:r>
            <a:r>
              <a:rPr lang="en-US" dirty="0" err="1">
                <a:ea typeface="+mn-lt"/>
                <a:cs typeface="+mn-lt"/>
              </a:rPr>
              <a:t>ini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pasti</a:t>
            </a:r>
            <a:r>
              <a:rPr lang="en-US" dirty="0">
                <a:ea typeface="+mn-lt"/>
                <a:cs typeface="+mn-lt"/>
              </a:rPr>
              <a:t> orang lain </a:t>
            </a:r>
            <a:r>
              <a:rPr lang="en-US" dirty="0" err="1">
                <a:ea typeface="+mn-lt"/>
                <a:cs typeface="+mn-lt"/>
              </a:rPr>
              <a:t>akan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terganggu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saat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mengantri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karena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harus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menjaga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jarak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mereka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dirty="0"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endParaRPr lang="en-US" dirty="0">
              <a:latin typeface="Times New Roman"/>
              <a:ea typeface="+mn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66853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813C50-C652-4E6E-837A-08B4E8855CB2}"/>
              </a:ext>
            </a:extLst>
          </p:cNvPr>
          <p:cNvSpPr txBox="1"/>
          <p:nvPr/>
        </p:nvSpPr>
        <p:spPr>
          <a:xfrm>
            <a:off x="647700" y="871758"/>
            <a:ext cx="2401019" cy="85189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cap="all" spc="30" dirty="0">
                <a:solidFill>
                  <a:srgbClr val="0C0C0C"/>
                </a:solidFill>
                <a:latin typeface="+mj-lt"/>
                <a:ea typeface="+mj-ea"/>
                <a:cs typeface="+mj-cs"/>
              </a:rPr>
              <a:t>Who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35C47-1A62-4FF7-B214-DC3FB1FE66A0}"/>
              </a:ext>
            </a:extLst>
          </p:cNvPr>
          <p:cNvSpPr txBox="1"/>
          <p:nvPr/>
        </p:nvSpPr>
        <p:spPr>
          <a:xfrm>
            <a:off x="2906916" y="1656085"/>
            <a:ext cx="6387927" cy="61266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3200" dirty="0" err="1">
                <a:solidFill>
                  <a:srgbClr val="0C0C0C"/>
                </a:solidFill>
                <a:latin typeface="Times New Roman"/>
                <a:cs typeface="Times New Roman"/>
              </a:rPr>
              <a:t>Siapa</a:t>
            </a:r>
            <a:r>
              <a:rPr lang="en-US" sz="3200" dirty="0">
                <a:solidFill>
                  <a:srgbClr val="0C0C0C"/>
                </a:solidFill>
                <a:latin typeface="Times New Roman"/>
                <a:cs typeface="Times New Roman"/>
              </a:rPr>
              <a:t> target </a:t>
            </a:r>
            <a:r>
              <a:rPr lang="en-US" sz="3200" dirty="0" err="1">
                <a:solidFill>
                  <a:srgbClr val="0C0C0C"/>
                </a:solidFill>
                <a:latin typeface="Times New Roman"/>
                <a:cs typeface="Times New Roman"/>
              </a:rPr>
              <a:t>untuk</a:t>
            </a:r>
            <a:r>
              <a:rPr lang="en-US" sz="3200" dirty="0">
                <a:solidFill>
                  <a:srgbClr val="0C0C0C"/>
                </a:solidFill>
                <a:latin typeface="Times New Roman"/>
                <a:cs typeface="Times New Roman"/>
              </a:rPr>
              <a:t> website </a:t>
            </a:r>
            <a:r>
              <a:rPr lang="en-US" sz="3200" dirty="0" err="1">
                <a:solidFill>
                  <a:srgbClr val="0C0C0C"/>
                </a:solidFill>
                <a:latin typeface="Times New Roman"/>
                <a:cs typeface="Times New Roman"/>
              </a:rPr>
              <a:t>ini</a:t>
            </a:r>
            <a:r>
              <a:rPr lang="en-US" sz="3200" dirty="0">
                <a:solidFill>
                  <a:srgbClr val="0C0C0C"/>
                </a:solidFill>
                <a:latin typeface="Times New Roman"/>
                <a:cs typeface="Times New Roman"/>
              </a:rPr>
              <a:t>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C94AF7-0970-453F-B206-809130B966D5}"/>
              </a:ext>
            </a:extLst>
          </p:cNvPr>
          <p:cNvSpPr txBox="1"/>
          <p:nvPr/>
        </p:nvSpPr>
        <p:spPr>
          <a:xfrm>
            <a:off x="1761767" y="2926330"/>
            <a:ext cx="8681043" cy="18836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 err="1">
                <a:latin typeface="Times New Roman"/>
                <a:ea typeface="+mn-lt"/>
                <a:cs typeface="Times New Roman"/>
              </a:rPr>
              <a:t>Semua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orang yang berencana untuk melakukan reservasi tiket secara online, baik pelanggan yang belum pernah berkunjung maupun pelanggan yang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sudah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rutin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berkunjung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ke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bioskop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ini</a:t>
            </a:r>
            <a:endParaRPr lang="en-US" sz="2000" dirty="0">
              <a:latin typeface="Times New Roman"/>
              <a:ea typeface="+mn-lt"/>
              <a:cs typeface="Times New Roman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endParaRPr lang="en-US" sz="2000" dirty="0">
              <a:latin typeface="Times New Roman"/>
              <a:ea typeface="+mn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7186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813C50-C652-4E6E-837A-08B4E8855CB2}"/>
              </a:ext>
            </a:extLst>
          </p:cNvPr>
          <p:cNvSpPr txBox="1"/>
          <p:nvPr/>
        </p:nvSpPr>
        <p:spPr>
          <a:xfrm>
            <a:off x="647700" y="871758"/>
            <a:ext cx="2401019" cy="85189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cap="all" spc="30" dirty="0">
                <a:solidFill>
                  <a:srgbClr val="0C0C0C"/>
                </a:solidFill>
                <a:latin typeface="+mj-lt"/>
                <a:ea typeface="+mj-ea"/>
                <a:cs typeface="+mj-cs"/>
              </a:rPr>
              <a:t>when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35C47-1A62-4FF7-B214-DC3FB1FE66A0}"/>
              </a:ext>
            </a:extLst>
          </p:cNvPr>
          <p:cNvSpPr txBox="1"/>
          <p:nvPr/>
        </p:nvSpPr>
        <p:spPr>
          <a:xfrm>
            <a:off x="1282275" y="1526689"/>
            <a:ext cx="9622832" cy="169096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dirty="0">
                <a:latin typeface="Times New Roman"/>
                <a:ea typeface="+mn-lt"/>
                <a:cs typeface="Times New Roman"/>
              </a:rPr>
              <a:t>Kapan </a:t>
            </a:r>
            <a:r>
              <a:rPr lang="en-US" sz="3200" dirty="0" err="1">
                <a:latin typeface="Times New Roman"/>
                <a:ea typeface="+mn-lt"/>
                <a:cs typeface="Times New Roman"/>
              </a:rPr>
              <a:t>waktu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yang </a:t>
            </a:r>
            <a:r>
              <a:rPr lang="en-US" sz="3200" dirty="0" err="1">
                <a:latin typeface="Times New Roman"/>
                <a:ea typeface="+mn-lt"/>
                <a:cs typeface="Times New Roman"/>
              </a:rPr>
              <a:t>tepat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dirty="0" err="1">
                <a:latin typeface="Times New Roman"/>
                <a:ea typeface="+mn-lt"/>
                <a:cs typeface="Times New Roman"/>
              </a:rPr>
              <a:t>untuk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3200" dirty="0" err="1">
                <a:latin typeface="Times New Roman"/>
                <a:ea typeface="+mn-lt"/>
                <a:cs typeface="Times New Roman"/>
              </a:rPr>
              <a:t>menerapkan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 website </a:t>
            </a:r>
            <a:r>
              <a:rPr lang="en-US" sz="3200" dirty="0" err="1">
                <a:latin typeface="Times New Roman"/>
                <a:ea typeface="+mn-lt"/>
                <a:cs typeface="Times New Roman"/>
              </a:rPr>
              <a:t>ini</a:t>
            </a:r>
            <a:r>
              <a:rPr lang="en-US" sz="3200" dirty="0">
                <a:latin typeface="Times New Roman"/>
                <a:ea typeface="+mn-lt"/>
                <a:cs typeface="Times New Roman"/>
              </a:rPr>
              <a:t>?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endParaRPr lang="en-US" sz="3200" dirty="0">
              <a:solidFill>
                <a:srgbClr val="0C0C0C"/>
              </a:solidFill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C94AF7-0970-453F-B206-809130B966D5}"/>
              </a:ext>
            </a:extLst>
          </p:cNvPr>
          <p:cNvSpPr txBox="1"/>
          <p:nvPr/>
        </p:nvSpPr>
        <p:spPr>
          <a:xfrm>
            <a:off x="1876786" y="2653160"/>
            <a:ext cx="8436629" cy="44579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latin typeface="Times New Roman"/>
                <a:ea typeface="+mn-lt"/>
                <a:cs typeface="Times New Roman"/>
              </a:rPr>
              <a:t>Saat era pandemic COVID-19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seperti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ini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,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semua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orang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tanpa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terkecuali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harus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menjaga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jarak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kontak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fisik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saat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mengantri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,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dengan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menerapkan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sistem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web ticketing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ini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pihak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bioskop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dan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pihak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penonton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dapat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saling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bekerja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sama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membuat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jadwal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agar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bioskop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tidak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terlalu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padat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dan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tetap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mengikuti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protocol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kesehatan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yang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berlaku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.</a:t>
            </a:r>
            <a:endParaRPr lang="en-US" sz="2400">
              <a:latin typeface="Times New Roman"/>
              <a:cs typeface="Times New Roman"/>
            </a:endParaRPr>
          </a:p>
          <a:p>
            <a:pPr algn="ctr">
              <a:lnSpc>
                <a:spcPct val="150000"/>
              </a:lnSpc>
            </a:pPr>
            <a:endParaRPr lang="en-US" sz="2400" dirty="0">
              <a:latin typeface="Times New Roman"/>
              <a:ea typeface="+mn-lt"/>
              <a:cs typeface="Times New Roman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endParaRPr lang="en-US" sz="2400" dirty="0">
              <a:latin typeface="Times New Roman"/>
              <a:ea typeface="+mn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6198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813C50-C652-4E6E-837A-08B4E8855CB2}"/>
              </a:ext>
            </a:extLst>
          </p:cNvPr>
          <p:cNvSpPr txBox="1"/>
          <p:nvPr/>
        </p:nvSpPr>
        <p:spPr>
          <a:xfrm>
            <a:off x="647700" y="871758"/>
            <a:ext cx="2401019" cy="85189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fontScale="92500" lnSpcReduction="10000"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cap="all" spc="30" dirty="0">
                <a:solidFill>
                  <a:srgbClr val="0C0C0C"/>
                </a:solidFill>
                <a:latin typeface="+mj-lt"/>
                <a:ea typeface="+mj-ea"/>
                <a:cs typeface="+mj-cs"/>
              </a:rPr>
              <a:t>where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35C47-1A62-4FF7-B214-DC3FB1FE66A0}"/>
              </a:ext>
            </a:extLst>
          </p:cNvPr>
          <p:cNvSpPr txBox="1"/>
          <p:nvPr/>
        </p:nvSpPr>
        <p:spPr>
          <a:xfrm>
            <a:off x="2360577" y="1828613"/>
            <a:ext cx="7466229" cy="92896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ea typeface="+mn-lt"/>
                <a:cs typeface="+mn-lt"/>
              </a:rPr>
              <a:t>Dimana web </a:t>
            </a:r>
            <a:r>
              <a:rPr lang="en-US" sz="2400" dirty="0" err="1">
                <a:ea typeface="+mn-lt"/>
                <a:cs typeface="+mn-lt"/>
              </a:rPr>
              <a:t>ini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akan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dipakai</a:t>
            </a:r>
            <a:r>
              <a:rPr lang="en-US" sz="2400" dirty="0">
                <a:ea typeface="+mn-lt"/>
                <a:cs typeface="+mn-lt"/>
              </a:rPr>
              <a:t> dan </a:t>
            </a:r>
            <a:r>
              <a:rPr lang="en-US" sz="2400" dirty="0" err="1">
                <a:ea typeface="+mn-lt"/>
                <a:cs typeface="+mn-lt"/>
              </a:rPr>
              <a:t>diimplementasikan</a:t>
            </a:r>
            <a:r>
              <a:rPr lang="en-US" sz="2400" dirty="0">
                <a:ea typeface="+mn-lt"/>
                <a:cs typeface="+mn-lt"/>
              </a:rPr>
              <a:t>?</a:t>
            </a:r>
            <a:endParaRPr lang="en-US" dirty="0">
              <a:ea typeface="+mn-lt"/>
              <a:cs typeface="+mn-lt"/>
            </a:endParaRPr>
          </a:p>
          <a:p>
            <a:pPr algn="ctr"/>
            <a:endParaRPr lang="en-US" sz="2400" dirty="0">
              <a:solidFill>
                <a:srgbClr val="000000"/>
              </a:solidFill>
              <a:latin typeface="Calisto MT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C94AF7-0970-453F-B206-809130B966D5}"/>
              </a:ext>
            </a:extLst>
          </p:cNvPr>
          <p:cNvSpPr txBox="1"/>
          <p:nvPr/>
        </p:nvSpPr>
        <p:spPr>
          <a:xfrm>
            <a:off x="1129164" y="2940707"/>
            <a:ext cx="9931873" cy="39039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latin typeface="Times New Roman"/>
                <a:ea typeface="+mn-lt"/>
                <a:cs typeface="Times New Roman"/>
              </a:rPr>
              <a:t>Web Cinema Ticketing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ini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akan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dipakai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dan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diimplementasikan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di salah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satu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bioskop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yang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menjadi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client kami.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Mengetahui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keadaan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yang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masih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sedang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pandemic,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komunikasi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untuk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membahas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implementasi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web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ini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akan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dilakukan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dengan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jarak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jauh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,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meliputi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pembahasan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dan progress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proyek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,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hasil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akhir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hingga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tahap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kesepakatan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/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persetujuan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kedua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pihak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Times New Roman"/>
              </a:rPr>
              <a:t>tercapai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.</a:t>
            </a:r>
            <a:endParaRPr lang="en-US" sz="2400"/>
          </a:p>
          <a:p>
            <a:pPr algn="ctr">
              <a:lnSpc>
                <a:spcPct val="150000"/>
              </a:lnSpc>
            </a:pPr>
            <a:endParaRPr lang="en-US" sz="2400" dirty="0">
              <a:latin typeface="Times New Roman"/>
              <a:ea typeface="+mn-lt"/>
              <a:cs typeface="Times New Roman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endParaRPr lang="en-US" sz="2400" dirty="0">
              <a:latin typeface="Times New Roman"/>
              <a:ea typeface="+mn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99953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813C50-C652-4E6E-837A-08B4E8855CB2}"/>
              </a:ext>
            </a:extLst>
          </p:cNvPr>
          <p:cNvSpPr txBox="1"/>
          <p:nvPr/>
        </p:nvSpPr>
        <p:spPr>
          <a:xfrm>
            <a:off x="647700" y="871758"/>
            <a:ext cx="2401019" cy="85189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cap="all" spc="30" dirty="0">
                <a:solidFill>
                  <a:srgbClr val="0C0C0C"/>
                </a:solidFill>
                <a:latin typeface="+mj-lt"/>
                <a:ea typeface="+mj-ea"/>
                <a:cs typeface="+mj-cs"/>
              </a:rPr>
              <a:t>how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B35C47-1A62-4FF7-B214-DC3FB1FE66A0}"/>
              </a:ext>
            </a:extLst>
          </p:cNvPr>
          <p:cNvSpPr txBox="1"/>
          <p:nvPr/>
        </p:nvSpPr>
        <p:spPr>
          <a:xfrm>
            <a:off x="2259936" y="1713594"/>
            <a:ext cx="8084456" cy="170533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err="1">
                <a:ea typeface="+mn-lt"/>
                <a:cs typeface="+mn-lt"/>
              </a:rPr>
              <a:t>Bagaimana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cara</a:t>
            </a:r>
            <a:r>
              <a:rPr lang="en-US" sz="2400" dirty="0">
                <a:ea typeface="+mn-lt"/>
                <a:cs typeface="+mn-lt"/>
              </a:rPr>
              <a:t> website </a:t>
            </a:r>
            <a:r>
              <a:rPr lang="en-US" sz="2400" dirty="0" err="1">
                <a:ea typeface="+mn-lt"/>
                <a:cs typeface="+mn-lt"/>
              </a:rPr>
              <a:t>ini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memberi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dampak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positif</a:t>
            </a:r>
            <a:r>
              <a:rPr lang="en-US" sz="2400" dirty="0">
                <a:ea typeface="+mn-lt"/>
                <a:cs typeface="+mn-lt"/>
              </a:rPr>
              <a:t> dan </a:t>
            </a:r>
            <a:r>
              <a:rPr lang="en-US" sz="2400" dirty="0" err="1">
                <a:ea typeface="+mn-lt"/>
                <a:cs typeface="+mn-lt"/>
              </a:rPr>
              <a:t>menunjukkan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hasil</a:t>
            </a:r>
            <a:r>
              <a:rPr lang="en-US" sz="2400" dirty="0">
                <a:ea typeface="+mn-lt"/>
                <a:cs typeface="+mn-lt"/>
              </a:rPr>
              <a:t> pada </a:t>
            </a:r>
            <a:r>
              <a:rPr lang="en-US" sz="2400" dirty="0" err="1">
                <a:ea typeface="+mn-lt"/>
                <a:cs typeface="+mn-lt"/>
              </a:rPr>
              <a:t>bioskop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dirty="0" err="1">
                <a:ea typeface="+mn-lt"/>
                <a:cs typeface="+mn-lt"/>
              </a:rPr>
              <a:t>ini</a:t>
            </a:r>
            <a:r>
              <a:rPr lang="en-US" sz="2400" dirty="0">
                <a:ea typeface="+mn-lt"/>
                <a:cs typeface="+mn-lt"/>
              </a:rPr>
              <a:t>?</a:t>
            </a:r>
            <a:endParaRPr lang="en-US" dirty="0">
              <a:ea typeface="+mn-lt"/>
              <a:cs typeface="+mn-lt"/>
            </a:endParaRPr>
          </a:p>
          <a:p>
            <a:pPr algn="ctr"/>
            <a:endParaRPr lang="en-US" sz="2400" dirty="0">
              <a:ea typeface="+mn-lt"/>
              <a:cs typeface="+mn-lt"/>
            </a:endParaRPr>
          </a:p>
          <a:p>
            <a:pPr algn="ctr"/>
            <a:endParaRPr lang="en-US" sz="2400" dirty="0">
              <a:solidFill>
                <a:srgbClr val="000000"/>
              </a:solidFill>
              <a:latin typeface="Calisto MT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C94AF7-0970-453F-B206-809130B966D5}"/>
              </a:ext>
            </a:extLst>
          </p:cNvPr>
          <p:cNvSpPr txBox="1"/>
          <p:nvPr/>
        </p:nvSpPr>
        <p:spPr>
          <a:xfrm>
            <a:off x="1704258" y="2940707"/>
            <a:ext cx="9213005" cy="3268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latin typeface="Times New Roman"/>
                <a:ea typeface="+mn-lt"/>
                <a:cs typeface="Times New Roman"/>
              </a:rPr>
              <a:t>Website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ini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akan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memberi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dampak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positif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bioskop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ini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dengan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menambah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efektivitas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dan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efisiensi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reservasi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tiket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bioskop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. Hal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ini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menguntungkan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dari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sisi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penjualan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karena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target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penjualannya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sangat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luas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;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yaitu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semua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yang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dapat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mengakses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internet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bisa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melihat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website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ini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,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sekaligus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melihat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film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apa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yang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sedang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dimainkan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, dan juga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harga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tiket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dan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pemilihan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posisi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000" dirty="0" err="1">
                <a:latin typeface="Times New Roman"/>
                <a:ea typeface="+mn-lt"/>
                <a:cs typeface="Times New Roman"/>
              </a:rPr>
              <a:t>tempat</a:t>
            </a:r>
            <a:r>
              <a:rPr lang="en-US" sz="2000" dirty="0">
                <a:latin typeface="Times New Roman"/>
                <a:ea typeface="+mn-lt"/>
                <a:cs typeface="Times New Roman"/>
              </a:rPr>
              <a:t> duduk.</a:t>
            </a:r>
          </a:p>
          <a:p>
            <a:pPr algn="ctr">
              <a:lnSpc>
                <a:spcPct val="150000"/>
              </a:lnSpc>
            </a:pPr>
            <a:endParaRPr lang="en-US" sz="2000" dirty="0">
              <a:latin typeface="Times New Roman"/>
              <a:ea typeface="+mn-lt"/>
              <a:cs typeface="Times New Roman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endParaRPr lang="en-US" sz="2000" dirty="0">
              <a:latin typeface="Times New Roman"/>
              <a:ea typeface="+mn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97425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77666-6D47-4D79-AF73-EDEEE42B2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Home.html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7F2C72-1A73-4547-8647-EA9C4CD108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518579"/>
            <a:ext cx="7814072" cy="439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66836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53</TotalTime>
  <Words>1704</Words>
  <Application>Microsoft Office PowerPoint</Application>
  <PresentationFormat>Widescreen</PresentationFormat>
  <Paragraphs>89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Calisto MT</vt:lpstr>
      <vt:lpstr>Century Gothic</vt:lpstr>
      <vt:lpstr>Consolas</vt:lpstr>
      <vt:lpstr>Times New Roman</vt:lpstr>
      <vt:lpstr>Univers Condensed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Home.html</vt:lpstr>
      <vt:lpstr>PowerPoint Presentation</vt:lpstr>
      <vt:lpstr>PowerPoint Presentation</vt:lpstr>
      <vt:lpstr>Now Playing.html</vt:lpstr>
      <vt:lpstr>PowerPoint Presentation</vt:lpstr>
      <vt:lpstr>Synopsis.html</vt:lpstr>
      <vt:lpstr>PowerPoint Presentation</vt:lpstr>
      <vt:lpstr>Upcoming.html</vt:lpstr>
      <vt:lpstr>PowerPoint Presentation</vt:lpstr>
      <vt:lpstr>Theater.html</vt:lpstr>
      <vt:lpstr>PowerPoint Presentation</vt:lpstr>
      <vt:lpstr>PowerPoint Presentation</vt:lpstr>
      <vt:lpstr>PowerPoint Presentation</vt:lpstr>
      <vt:lpstr>ContactUs.html</vt:lpstr>
      <vt:lpstr>Form login</vt:lpstr>
      <vt:lpstr>PowerPoint Presentation</vt:lpstr>
      <vt:lpstr>Form registration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Pemilihan bangku</vt:lpstr>
      <vt:lpstr>PowerPoint Presentation</vt:lpstr>
      <vt:lpstr>Kode Booking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Audric Jovan</cp:lastModifiedBy>
  <cp:revision>433</cp:revision>
  <dcterms:created xsi:type="dcterms:W3CDTF">2020-10-21T16:36:10Z</dcterms:created>
  <dcterms:modified xsi:type="dcterms:W3CDTF">2020-10-22T07:42:24Z</dcterms:modified>
</cp:coreProperties>
</file>

<file path=docProps/thumbnail.jpeg>
</file>